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952500"/>
            <a:ext cx="11404600" cy="4800600"/>
          </a:xfrm>
        </p:spPr>
        <p:txBody>
          <a:bodyPr>
            <a:normAutofit/>
          </a:bodyPr>
          <a:lstStyle/>
          <a:p>
            <a:pPr algn="r"/>
            <a:r>
              <a:rPr lang="pt-BR" sz="8800" b="1" cap="none" smtClean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</a:t>
            </a: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, ESTA É </a:t>
            </a:r>
            <a:r>
              <a:rPr lang="pt-BR" sz="8800" b="1" cap="none" dirty="0" smtClean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HORA </a:t>
            </a:r>
            <a:r>
              <a:rPr lang="pt-BR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b="1" u="sng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VINEYARD</a:t>
            </a:r>
            <a:endParaRPr lang="pt-BR" sz="3600" b="1" u="sng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99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205143"/>
            <a:ext cx="12192000" cy="4497154"/>
          </a:xfrm>
        </p:spPr>
        <p:txBody>
          <a:bodyPr>
            <a:no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VEM, 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ESTA É A HORA DA ADORAÇÃO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68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51690"/>
            <a:ext cx="12192000" cy="4182415"/>
          </a:xfrm>
        </p:spPr>
        <p:txBody>
          <a:bodyPr>
            <a:no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VEM, 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DAR A ELE TEU CORAÇÃO</a:t>
            </a:r>
          </a:p>
        </p:txBody>
      </p:sp>
    </p:spTree>
    <p:extLst>
      <p:ext uri="{BB962C8B-B14F-4D97-AF65-F5344CB8AC3E}">
        <p14:creationId xmlns:p14="http://schemas.microsoft.com/office/powerpoint/2010/main" val="89962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1637139"/>
            <a:ext cx="12192001" cy="4970125"/>
          </a:xfrm>
        </p:spPr>
        <p:txBody>
          <a:bodyPr>
            <a:no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VEM, 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ASSIM COMO ESTÁS PARA ADORAR</a:t>
            </a:r>
          </a:p>
        </p:txBody>
      </p:sp>
    </p:spTree>
    <p:extLst>
      <p:ext uri="{BB962C8B-B14F-4D97-AF65-F5344CB8AC3E}">
        <p14:creationId xmlns:p14="http://schemas.microsoft.com/office/powerpoint/2010/main" val="23052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62627"/>
            <a:ext cx="12192000" cy="4182415"/>
          </a:xfrm>
        </p:spPr>
        <p:txBody>
          <a:bodyPr>
            <a:no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VEM, 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ASSIM COMO ESTÁS DIANTE DO PAI</a:t>
            </a:r>
          </a:p>
        </p:txBody>
      </p:sp>
    </p:spTree>
    <p:extLst>
      <p:ext uri="{BB962C8B-B14F-4D97-AF65-F5344CB8AC3E}">
        <p14:creationId xmlns:p14="http://schemas.microsoft.com/office/powerpoint/2010/main" val="3460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10747"/>
            <a:ext cx="12192000" cy="4182415"/>
          </a:xfrm>
        </p:spPr>
        <p:txBody>
          <a:bodyPr>
            <a:norm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68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960170"/>
            <a:ext cx="12192000" cy="4614523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TODA LÍNGUA 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CONFESSARÁ O SENHOR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TODO JOELHO SE DOBRARÁ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64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568286"/>
            <a:ext cx="12192000" cy="530881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aquele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o senhor </a:t>
            </a:r>
            <a:r>
              <a:rPr lang="pt-BR" sz="8800" b="1" smtClean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escolheU</a:t>
            </a: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tesouro maior terá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16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82</TotalTime>
  <Words>15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Aharoni</vt:lpstr>
      <vt:lpstr>Arial Black</vt:lpstr>
      <vt:lpstr>Century Gothic</vt:lpstr>
      <vt:lpstr>Wingdings 3</vt:lpstr>
      <vt:lpstr>Fatia</vt:lpstr>
      <vt:lpstr>VEM, ESTA É A HORA  VINEYARD</vt:lpstr>
      <vt:lpstr>VEM,  ESTA É A HORA DA ADORAÇÃO  </vt:lpstr>
      <vt:lpstr>  VEM,  DAR A ELE TEU CORAÇÃO</vt:lpstr>
      <vt:lpstr>VEM,  ASSIM COMO ESTÁS PARA ADORAR</vt:lpstr>
      <vt:lpstr>  VEM,  ASSIM COMO ESTÁS DIANTE DO PAI</vt:lpstr>
      <vt:lpstr>VEM  </vt:lpstr>
      <vt:lpstr>TODA LÍNGUA  CONFESSARÁ O SENHOR TODO JOELHO SE DOBRARÁ   </vt:lpstr>
      <vt:lpstr>Mas aquele  que o senhor escolheU o tesouro maior terá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Vem, esta é a hora Vineyard</dc:title>
  <dc:creator>Pastor Marcio</dc:creator>
  <cp:lastModifiedBy>Carlinhos Lemos</cp:lastModifiedBy>
  <cp:revision>12</cp:revision>
  <dcterms:created xsi:type="dcterms:W3CDTF">2015-08-23T20:11:26Z</dcterms:created>
  <dcterms:modified xsi:type="dcterms:W3CDTF">2022-04-03T20:00:19Z</dcterms:modified>
</cp:coreProperties>
</file>