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73" r:id="rId5"/>
    <p:sldId id="258" r:id="rId6"/>
    <p:sldId id="259" r:id="rId7"/>
    <p:sldId id="260" r:id="rId8"/>
    <p:sldId id="270" r:id="rId9"/>
    <p:sldId id="274" r:id="rId10"/>
    <p:sldId id="271" r:id="rId11"/>
    <p:sldId id="262" r:id="rId12"/>
    <p:sldId id="263" r:id="rId13"/>
    <p:sldId id="272" r:id="rId14"/>
    <p:sldId id="27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4738" y="914400"/>
            <a:ext cx="10944665" cy="1421790"/>
          </a:xfrm>
        </p:spPr>
        <p:txBody>
          <a:bodyPr>
            <a:noAutofit/>
          </a:bodyPr>
          <a:lstStyle/>
          <a:p>
            <a:pPr algn="r"/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VIM PARA ADORAR-TE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9BCA00-D4E6-470D-9995-AD0F5AC8CB7E}"/>
              </a:ext>
            </a:extLst>
          </p:cNvPr>
          <p:cNvSpPr txBox="1"/>
          <p:nvPr/>
        </p:nvSpPr>
        <p:spPr>
          <a:xfrm>
            <a:off x="2546253" y="2336190"/>
            <a:ext cx="938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u="sng" dirty="0">
                <a:solidFill>
                  <a:schemeClr val="bg1"/>
                </a:solidFill>
                <a:latin typeface="Arial Black" panose="020B0A04020102090204" pitchFamily="34" charset="0"/>
              </a:rPr>
              <a:t>ADORAÇÃO E ADORADORES</a:t>
            </a:r>
          </a:p>
        </p:txBody>
      </p:sp>
    </p:spTree>
    <p:extLst>
      <p:ext uri="{BB962C8B-B14F-4D97-AF65-F5344CB8AC3E}">
        <p14:creationId xmlns:p14="http://schemas.microsoft.com/office/powerpoint/2010/main" val="420613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56461"/>
            <a:ext cx="12192000" cy="3282503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vim para dizer que és meu deus</a:t>
            </a: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409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34770"/>
            <a:ext cx="12192000" cy="291032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És totalmente amável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Totalmente digno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Tão maravilhoso para mim</a:t>
            </a: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168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199797"/>
            <a:ext cx="12192000" cy="275560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Eu nunca saberei o preço Dos meus pecados lá na cruz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833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84143"/>
            <a:ext cx="12192000" cy="452423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Vim para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adorar-te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vim para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prostrar-me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646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65541"/>
            <a:ext cx="12192000" cy="3334019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vim para dizer que és meu deus</a:t>
            </a: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501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57789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És totalmente amável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Totalmente digno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Tão maravilhoso para mim</a:t>
            </a: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8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60560"/>
            <a:ext cx="12191999" cy="5397691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LUZ DO MUNDO VIESTE A TERRA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PARA QUE EU PUDESSE TE VER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24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84143"/>
            <a:ext cx="12192000" cy="3865338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Tua beleza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me leva a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adorar-Te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Quero contigo viver</a:t>
            </a: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446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98043"/>
            <a:ext cx="12144777" cy="4333164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Vim para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adorar-te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vim para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prostrar-me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501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2532261"/>
          </a:xfrm>
        </p:spPr>
        <p:txBody>
          <a:bodyPr>
            <a:noAutofit/>
          </a:bodyPr>
          <a:lstStyle/>
          <a:p>
            <a:pPr algn="ctr"/>
            <a:br>
              <a:rPr lang="pt-BR" sz="115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vim para dizer que és meu deus</a:t>
            </a:r>
            <a:endParaRPr lang="pt-BR" sz="115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03009"/>
            <a:ext cx="12192000" cy="283181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És totalmente amável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Totalmente digno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Tão maravilhoso para mim</a:t>
            </a: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874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25086"/>
            <a:ext cx="12192000" cy="387135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Eterno rei exaltado nas alturas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Glorioso nos céus</a:t>
            </a: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441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65477"/>
            <a:ext cx="12191999" cy="305183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Humilde vieste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a Terra que criaste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Por amor pobre se fez</a:t>
            </a: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837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20622"/>
            <a:ext cx="12192000" cy="4455994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Vim para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adorar-te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vim para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prostrar-me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1597457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223</TotalTime>
  <Words>156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Century Gothic</vt:lpstr>
      <vt:lpstr>Trilha de Vapor</vt:lpstr>
      <vt:lpstr>VIM PARA ADORAR-TE</vt:lpstr>
      <vt:lpstr>LUZ DO MUNDO VIESTE A TERRA PARA QUE EU PUDESSE TE VER </vt:lpstr>
      <vt:lpstr> Tua beleza  me leva a  adorar-Te Quero contigo viver</vt:lpstr>
      <vt:lpstr>Vim para adorar-te vim para prostrar-me </vt:lpstr>
      <vt:lpstr> vim para dizer que és meu deus</vt:lpstr>
      <vt:lpstr>És totalmente amável Totalmente digno Tão maravilhoso para mim</vt:lpstr>
      <vt:lpstr>Eterno rei exaltado nas alturas Glorioso nos céus</vt:lpstr>
      <vt:lpstr>  Humilde vieste  a Terra que criaste Por amor pobre se fez</vt:lpstr>
      <vt:lpstr>Vim para adorar-te vim para prostrar-me </vt:lpstr>
      <vt:lpstr> vim para dizer que és meu deus</vt:lpstr>
      <vt:lpstr>És totalmente amável Totalmente digno Tão maravilhoso para mim</vt:lpstr>
      <vt:lpstr>Eu nunca saberei o preço Dos meus pecados lá na cruz </vt:lpstr>
      <vt:lpstr>Vim para adorar-te vim para prostrar-me </vt:lpstr>
      <vt:lpstr> vim para dizer que és meu deus</vt:lpstr>
      <vt:lpstr>És totalmente amável Totalmente digno Tão maravilhoso para mim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me ama thalles roberto</dc:title>
  <dc:creator>Pastor Marcio</dc:creator>
  <cp:lastModifiedBy>João Paulo Mota Silva</cp:lastModifiedBy>
  <cp:revision>24</cp:revision>
  <dcterms:created xsi:type="dcterms:W3CDTF">2016-01-03T20:39:40Z</dcterms:created>
  <dcterms:modified xsi:type="dcterms:W3CDTF">2019-11-24T21:22:36Z</dcterms:modified>
</cp:coreProperties>
</file>