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62" r:id="rId5"/>
    <p:sldId id="258" r:id="rId6"/>
    <p:sldId id="282" r:id="rId7"/>
    <p:sldId id="278" r:id="rId8"/>
    <p:sldId id="263" r:id="rId9"/>
    <p:sldId id="283" r:id="rId10"/>
    <p:sldId id="284" r:id="rId11"/>
    <p:sldId id="287" r:id="rId12"/>
    <p:sldId id="288" r:id="rId13"/>
    <p:sldId id="286" r:id="rId14"/>
    <p:sldId id="279" r:id="rId15"/>
    <p:sldId id="273" r:id="rId16"/>
    <p:sldId id="280" r:id="rId17"/>
    <p:sldId id="285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7104" y="773275"/>
            <a:ext cx="11062807" cy="2476559"/>
          </a:xfrm>
        </p:spPr>
        <p:txBody>
          <a:bodyPr/>
          <a:lstStyle/>
          <a:p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VOCÊ ME LEVA AO DESERTO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MINISTÉRIO ZOE</a:t>
            </a:r>
            <a:b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36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979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765" y="1288785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09337"/>
            <a:ext cx="12192000" cy="656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dirty="0">
                <a:latin typeface="Arial Black" panose="020B0A04020102020204" pitchFamily="34" charset="0"/>
              </a:rPr>
              <a:t>ME PÕE NO MEIO DA TEMPESTADE, PINTA UM ARCO-ÍRIS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PRA ME DIZER NO FIM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QUE A TUA FIDELIDADE NÃO ACABOU</a:t>
            </a:r>
            <a:endParaRPr lang="pt-BR" sz="66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813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54910"/>
            <a:ext cx="12192000" cy="597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000" dirty="0">
                <a:latin typeface="Arial Black" panose="020B0A04020102020204" pitchFamily="34" charset="0"/>
              </a:rPr>
              <a:t>VOCÊ ME LEVA AO DESERTO PRA FALAR DE AMOR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ME DEIXA PASSAR PELO VALE PRA MOSTRAR QUE ESTÁ COMIGO</a:t>
            </a:r>
            <a:endParaRPr lang="pt-BR" sz="6000" b="1" dirty="0"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1623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765" y="1288785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09337"/>
            <a:ext cx="12192000" cy="656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dirty="0">
                <a:latin typeface="Arial Black" panose="020B0A04020102020204" pitchFamily="34" charset="0"/>
              </a:rPr>
              <a:t>ME PÕE NO MEIO DA TEMPESTADE, PINTA UM ARCO-ÍRIS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PRA ME DIZER NO FIM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QUE A TUA FIDELIDADE NÃO ACABOU</a:t>
            </a:r>
            <a:endParaRPr lang="pt-BR" sz="66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737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765" y="1288785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90269"/>
            <a:ext cx="12192000" cy="596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7200" dirty="0">
                <a:latin typeface="Arial Black" panose="020B0A04020102020204" pitchFamily="34" charset="0"/>
              </a:rPr>
              <a:t>PROFUNDO É A PROFUNDIDADE DAS RIQUEZAS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DA GLÓRIA QUE DO CÉU DESCEU</a:t>
            </a:r>
            <a:endParaRPr lang="pt-BR" sz="72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773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765" y="1288785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95535" y="293767"/>
            <a:ext cx="12192000" cy="656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b="1" dirty="0">
                <a:latin typeface="Arial Black" panose="020B0A04020102020204" pitchFamily="34" charset="0"/>
              </a:rPr>
              <a:t>EM NOSSO MEIO HABITOU EM GRAÇA E EM VERDADE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PRA ME MOSTRAR QUE EM DEUS EU TENHO UM PAI</a:t>
            </a:r>
            <a:endParaRPr lang="pt-BR" sz="66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457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90269"/>
            <a:ext cx="12192000" cy="547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dirty="0">
                <a:latin typeface="Arial Black" panose="020B0A04020102020204" pitchFamily="34" charset="0"/>
              </a:rPr>
              <a:t>EU ACHEI MEU ESCONDERIJO DEBAIXO DE TUAS ASAS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NA ROCHA MINHA CASA EU CONSTRUÍ</a:t>
            </a:r>
            <a:endParaRPr lang="pt-BR" sz="66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909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0124" y="343117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547737"/>
            <a:ext cx="12192000" cy="596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7200" dirty="0">
                <a:latin typeface="Arial Black" panose="020B0A04020102020204" pitchFamily="34" charset="0"/>
              </a:rPr>
              <a:t>E NEM O VENTO PODERÁ ME DERRUBAR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EU ENCONTREI, O MEU LUGAR EM TI</a:t>
            </a:r>
            <a:endParaRPr lang="pt-BR" sz="72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562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54910"/>
            <a:ext cx="12192000" cy="597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000" dirty="0">
                <a:latin typeface="Arial Black" panose="020B0A04020102020204" pitchFamily="34" charset="0"/>
              </a:rPr>
              <a:t>VOCÊ ME LEVA AO DESERTO PRA FALAR DE AMOR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ME DEIXA PASSAR PELO VALE PRA MOSTRAR QUE ESTÁ COMIGO</a:t>
            </a:r>
            <a:endParaRPr lang="pt-BR" sz="6000" b="1" dirty="0"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637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765" y="1288785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09337"/>
            <a:ext cx="12192000" cy="656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dirty="0">
                <a:latin typeface="Arial Black" panose="020B0A04020102020204" pitchFamily="34" charset="0"/>
              </a:rPr>
              <a:t>ME PÕE NO MEIO DA TEMPESTADE, PINTA UM ARCO-ÍRIS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PRA ME DIZER NO FIM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QUE A TUA FIDELIDADE NÃO ACABOU</a:t>
            </a:r>
            <a:endParaRPr lang="pt-BR" sz="66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38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293767"/>
            <a:ext cx="12191999" cy="761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b="1" dirty="0">
                <a:latin typeface="Arial Black" panose="020B0A04020102020204" pitchFamily="34" charset="0"/>
              </a:rPr>
              <a:t>EU CALEI MINHA TRISTEZA OLHANDO NOS TEUS OLHOS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E AFOGUEI AS MINHAS LÁGRIMAS 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b="1" dirty="0">
                <a:latin typeface="Arial Black" panose="020B0A04020102020204" pitchFamily="34" charset="0"/>
              </a:rPr>
              <a:t>NO TEU PEITO</a:t>
            </a:r>
            <a:br>
              <a:rPr lang="pt-BR" sz="5400" b="1" dirty="0">
                <a:latin typeface="Arial Black" panose="020B0A04020102020204" pitchFamily="34" charset="0"/>
              </a:rPr>
            </a:br>
            <a:endParaRPr lang="pt-BR" sz="54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16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" y="690269"/>
            <a:ext cx="12191999" cy="596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7200" b="1" dirty="0">
                <a:latin typeface="Arial Black" panose="020B0A04020102020204" pitchFamily="34" charset="0"/>
              </a:rPr>
              <a:t>EU COLOQUEI OS MEUS DESEJOS NOS TEUS SONHOS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NÃO SEI MAIS VIVER SEM TI</a:t>
            </a:r>
            <a:endParaRPr lang="pt-BR" sz="72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22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1333916"/>
            <a:ext cx="12192000" cy="478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7200" dirty="0">
                <a:latin typeface="Arial Black" panose="020B0A04020102020204" pitchFamily="34" charset="0"/>
              </a:rPr>
              <a:t>ESTOU SEGUINDO MEU CAMINHO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GUIO POR TEUS PASSOS</a:t>
            </a:r>
            <a:endParaRPr lang="pt-BR" sz="72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249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520538"/>
            <a:ext cx="12192000" cy="721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7200" b="1" dirty="0">
                <a:latin typeface="Arial Black" panose="020B0A04020102020204" pitchFamily="34" charset="0"/>
              </a:rPr>
              <a:t>MINHA VONTADE 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7200" b="1" dirty="0">
                <a:latin typeface="Arial Black" panose="020B0A04020102020204" pitchFamily="34" charset="0"/>
              </a:rPr>
              <a:t>EU APOIEI NA TUA LEI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NA TUA IDENTIDADE EU DESCOBRI QUEM SOU</a:t>
            </a:r>
            <a:br>
              <a:rPr lang="pt-BR" sz="6600" b="1" dirty="0">
                <a:latin typeface="Arial Black" panose="020B0A04020102020204" pitchFamily="34" charset="0"/>
              </a:rPr>
            </a:br>
            <a:endParaRPr lang="pt-BR" sz="6600" b="1" dirty="0"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415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792328"/>
            <a:ext cx="12192000" cy="497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VOCÊ ME ATRAIU COM CORDAS DE AMOR</a:t>
            </a:r>
            <a:endParaRPr lang="pt-BR" sz="6000" b="1" dirty="0"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50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54910"/>
            <a:ext cx="12192000" cy="597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000" dirty="0">
                <a:latin typeface="Arial Black" panose="020B0A04020102020204" pitchFamily="34" charset="0"/>
              </a:rPr>
              <a:t>VOCÊ ME LEVA AO DESERTO PRA FALAR DE AMOR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ME DEIXA PASSAR PELO VALE PRA MOSTRAR QUE ESTÁ COMIGO</a:t>
            </a:r>
            <a:endParaRPr lang="pt-BR" sz="6000" b="1" dirty="0"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15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765" y="1288785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09337"/>
            <a:ext cx="12192000" cy="656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600" dirty="0">
                <a:latin typeface="Arial Black" panose="020B0A04020102020204" pitchFamily="34" charset="0"/>
              </a:rPr>
              <a:t>ME PÕE NO MEIO DA TEMPESTADE, PINTA UM ARCO-ÍRIS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PRA ME DIZER NO FIM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QUE A TUA FIDELIDADE NÃO ACABOU</a:t>
            </a:r>
            <a:endParaRPr lang="pt-BR" sz="66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487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2476559"/>
          </a:xfrm>
        </p:spPr>
        <p:txBody>
          <a:bodyPr/>
          <a:lstStyle/>
          <a:p>
            <a:br>
              <a:rPr lang="pt-BR" sz="45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45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25003"/>
            <a:ext cx="9800822" cy="17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4500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54910"/>
            <a:ext cx="12192000" cy="597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6000" dirty="0">
                <a:latin typeface="Arial Black" panose="020B0A04020102020204" pitchFamily="34" charset="0"/>
              </a:rPr>
              <a:t>VOCÊ ME LEVA AO DESERTO PRA FALAR DE AMOR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ME DEIXA PASSAR PELO VALE PRA MOSTRAR QUE ESTÁ COMIGO</a:t>
            </a:r>
            <a:endParaRPr lang="pt-BR" sz="6000" b="1" dirty="0">
              <a:latin typeface="Arial Black" panose="020B0A0402010202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4351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138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Aharoni</vt:lpstr>
      <vt:lpstr>Arial</vt:lpstr>
      <vt:lpstr>Arial Black</vt:lpstr>
      <vt:lpstr>Trebuchet MS</vt:lpstr>
      <vt:lpstr>Wingdings 3</vt:lpstr>
      <vt:lpstr>Facetado</vt:lpstr>
      <vt:lpstr>VOCÊ ME LEVA AO DESERTO MINISTÉRIO ZOE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Cuida de Mim Kleber Lucas</dc:title>
  <dc:creator>Pastor Marcio</dc:creator>
  <cp:lastModifiedBy>João Paulo Mota Silva</cp:lastModifiedBy>
  <cp:revision>17</cp:revision>
  <dcterms:created xsi:type="dcterms:W3CDTF">2015-05-22T17:05:00Z</dcterms:created>
  <dcterms:modified xsi:type="dcterms:W3CDTF">2019-06-01T00:06:29Z</dcterms:modified>
</cp:coreProperties>
</file>