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50" y="6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20467" y="404664"/>
            <a:ext cx="8784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 PASSAR PELA CRUZ</a:t>
            </a:r>
          </a:p>
          <a:p>
            <a:pPr algn="r"/>
            <a:r>
              <a:rPr lang="pt-BR" sz="3200" b="1" u="sng" dirty="0">
                <a:latin typeface="Arial Black" panose="020B0A04020102090204" pitchFamily="34" charset="0"/>
                <a:cs typeface="Aharoni" pitchFamily="2" charset="-79"/>
              </a:rPr>
              <a:t>PG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12844"/>
            <a:ext cx="126015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FUI COMPRADO NA CRUZ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GERADO NA CRUZ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REDIMIDO NA CRUZ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RESTAURADO </a:t>
            </a:r>
            <a:r>
              <a:rPr lang="pt-BR" sz="7200" b="1">
                <a:latin typeface="Arial Black" panose="020B0A04020102090204" pitchFamily="34" charset="0"/>
                <a:cs typeface="Aharoni" pitchFamily="2" charset="-79"/>
              </a:rPr>
              <a:t>NA CRUZ.</a:t>
            </a:r>
            <a:endParaRPr lang="pt-BR" sz="72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084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720840"/>
            <a:ext cx="11737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NÃO QUERO IR POR ATALHOS, QUERO SEGUIR O CAMINHO.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720840"/>
            <a:ext cx="11737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QUE TU 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PREPARASTES PRA MIM, SENHOR.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166842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QUERO AGRADAR O TEU CORAÇÃO, TE OBEDECER É SEMPRE O MELHOR.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720840"/>
            <a:ext cx="11737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NÃO QUERO TUAS BÊNÇÃOS SEM ANTES PASSAR PELA CRUZ.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612844"/>
            <a:ext cx="11737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EU VOU PASSAR PELA CRUZ E ME QUEBRANTAR, PASSAR PELA CRUZ E ME ARREPENDER.</a:t>
            </a: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612844"/>
            <a:ext cx="11737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VOU PASSAR PELA CRUZ QUE AINDA ESTÁ MANCHADA DE SANGUE, POR TANTO ME AMAR.</a:t>
            </a:r>
          </a:p>
        </p:txBody>
      </p:sp>
    </p:spTree>
    <p:extLst>
      <p:ext uri="{BB962C8B-B14F-4D97-AF65-F5344CB8AC3E}">
        <p14:creationId xmlns:p14="http://schemas.microsoft.com/office/powerpoint/2010/main" val="330859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612844"/>
            <a:ext cx="11737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VOU PASSAR PELA CRUZ E NELA ME VER, VOU PASSAR PELA CRUZ E ERGUER UM ALTAR.</a:t>
            </a:r>
          </a:p>
        </p:txBody>
      </p:sp>
    </p:spTree>
    <p:extLst>
      <p:ext uri="{BB962C8B-B14F-4D97-AF65-F5344CB8AC3E}">
        <p14:creationId xmlns:p14="http://schemas.microsoft.com/office/powerpoint/2010/main" val="168431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612844"/>
            <a:ext cx="11737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ONDE A OFERTA SOU EU, CRUCIFICO O MEU EU, TE AGRADEÇO, OH, JESUS. PELA CRUZ.</a:t>
            </a:r>
          </a:p>
        </p:txBody>
      </p:sp>
    </p:spTree>
    <p:extLst>
      <p:ext uri="{BB962C8B-B14F-4D97-AF65-F5344CB8AC3E}">
        <p14:creationId xmlns:p14="http://schemas.microsoft.com/office/powerpoint/2010/main" val="2047320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132</Words>
  <Application>Microsoft Office PowerPoint</Application>
  <PresentationFormat>Personalizar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9</cp:revision>
  <dcterms:created xsi:type="dcterms:W3CDTF">2016-06-03T20:54:36Z</dcterms:created>
  <dcterms:modified xsi:type="dcterms:W3CDTF">2019-02-20T14:38:35Z</dcterms:modified>
</cp:coreProperties>
</file>