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63" r:id="rId5"/>
    <p:sldId id="290" r:id="rId6"/>
    <p:sldId id="276" r:id="rId7"/>
    <p:sldId id="258" r:id="rId8"/>
    <p:sldId id="277" r:id="rId9"/>
    <p:sldId id="278" r:id="rId10"/>
    <p:sldId id="264" r:id="rId11"/>
    <p:sldId id="261" r:id="rId12"/>
    <p:sldId id="279" r:id="rId13"/>
    <p:sldId id="262" r:id="rId14"/>
    <p:sldId id="280" r:id="rId15"/>
    <p:sldId id="260" r:id="rId16"/>
    <p:sldId id="281" r:id="rId17"/>
    <p:sldId id="265" r:id="rId18"/>
    <p:sldId id="283" r:id="rId19"/>
    <p:sldId id="266" r:id="rId20"/>
    <p:sldId id="284" r:id="rId21"/>
    <p:sldId id="267" r:id="rId22"/>
    <p:sldId id="285" r:id="rId23"/>
    <p:sldId id="286" r:id="rId24"/>
    <p:sldId id="268" r:id="rId25"/>
    <p:sldId id="287" r:id="rId26"/>
    <p:sldId id="269" r:id="rId27"/>
    <p:sldId id="288" r:id="rId28"/>
    <p:sldId id="270" r:id="rId29"/>
    <p:sldId id="289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9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30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652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94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7603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55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918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38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06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7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63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25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86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6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72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29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9B99F-F01F-46A3-9138-FB460454A99F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4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58790" y="1166219"/>
            <a:ext cx="8915399" cy="2262781"/>
          </a:xfrm>
        </p:spPr>
        <p:txBody>
          <a:bodyPr>
            <a:normAutofit/>
          </a:bodyPr>
          <a:lstStyle/>
          <a:p>
            <a:pPr algn="r"/>
            <a:r>
              <a:rPr lang="pt-BR" sz="6600" b="1" dirty="0">
                <a:solidFill>
                  <a:schemeClr val="tx1"/>
                </a:solidFill>
                <a:latin typeface="Arial Black" panose="020B0A04020102090204" pitchFamily="34" charset="0"/>
              </a:rPr>
              <a:t>E SE...</a:t>
            </a:r>
            <a:br>
              <a:rPr lang="pt-BR" sz="66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4800" b="1" u="sng" dirty="0">
                <a:solidFill>
                  <a:schemeClr val="tx1"/>
                </a:solidFill>
                <a:latin typeface="Arial Black" panose="020B0A04020102090204" pitchFamily="34" charset="0"/>
              </a:rPr>
              <a:t>JEFERSON PILLAR</a:t>
            </a:r>
            <a:endParaRPr lang="pt-BR" sz="4800" b="1" u="sng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1709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1257" y="1366981"/>
            <a:ext cx="11669486" cy="4318001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SE O GIGANTE NÃO CAIR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A FORNALHA ME QUEIMAR</a:t>
            </a:r>
          </a:p>
        </p:txBody>
      </p:sp>
    </p:spTree>
    <p:extLst>
      <p:ext uri="{BB962C8B-B14F-4D97-AF65-F5344CB8AC3E}">
        <p14:creationId xmlns:p14="http://schemas.microsoft.com/office/powerpoint/2010/main" val="2705629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6701" y="2460238"/>
            <a:ext cx="11218597" cy="424536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QUE EU MORRA AQUI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SEI QUE AMANHÃ VOU ACORDAR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93201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6701" y="1458718"/>
            <a:ext cx="11218597" cy="424536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NÃO VI O MAR SE ABRIR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NÃO VI O COXO ANDAR</a:t>
            </a:r>
          </a:p>
        </p:txBody>
      </p:sp>
    </p:spTree>
    <p:extLst>
      <p:ext uri="{BB962C8B-B14F-4D97-AF65-F5344CB8AC3E}">
        <p14:creationId xmlns:p14="http://schemas.microsoft.com/office/powerpoint/2010/main" val="3645131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054" y="2660072"/>
            <a:ext cx="12011891" cy="4197928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TAMBÉM NÃO VI GIGANTE CAIR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MAS ESCOLHI CONFIAR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1614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645553"/>
            <a:ext cx="12192000" cy="4247321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NÃO VI JESUS RESSUSCITAR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TAMBÉM NÃO VI O PÃO MULTIPLICAR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MAS PELA FÉ QUE O JUSTO VIVERÁ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1107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1913" y="2687249"/>
            <a:ext cx="11728174" cy="4600242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MUITOS DUVIDAM E ZOMBAM DE MIM: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TEU DEUS NÃO EXISTE NÃO VAI TE OUVIR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788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09318" y="1024202"/>
            <a:ext cx="12810636" cy="5298994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MAS ISSO NÃO VAI ME ABALAR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A FÉ NÃO CONSISTE NO QUE POSSO VER</a:t>
            </a:r>
          </a:p>
        </p:txBody>
      </p:sp>
    </p:spTree>
    <p:extLst>
      <p:ext uri="{BB962C8B-B14F-4D97-AF65-F5344CB8AC3E}">
        <p14:creationId xmlns:p14="http://schemas.microsoft.com/office/powerpoint/2010/main" val="3040469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11834" y="3871141"/>
            <a:ext cx="12815668" cy="4438358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MAS CRER QUE O IMPOSSÍVEL VAI ACONTECER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BEM AVENTURADO QUEM CRÊ SEM VER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/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89408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77" y="3165763"/>
            <a:ext cx="12075646" cy="4804558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E SE O MAR NÃO ABRIR E O FARAÓ ME ALCANÇAR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EU NÃO VOU DESISTIR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NÃO VOU MAIS DUVIDAR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47461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9210" y="2673926"/>
            <a:ext cx="10813579" cy="3990109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SE O GIGANTE NÃO CAIR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A FORNALHA ME QUEIMAR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2471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11834" y="1763353"/>
            <a:ext cx="12815668" cy="4438358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/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D2F0D29-ABA8-421B-AAFE-CAE77C4ED22F}"/>
              </a:ext>
            </a:extLst>
          </p:cNvPr>
          <p:cNvSpPr/>
          <p:nvPr/>
        </p:nvSpPr>
        <p:spPr>
          <a:xfrm>
            <a:off x="0" y="800686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EU NÃO VI O MAR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SE ABRIR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EU NÃO VI O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COXO </a:t>
            </a:r>
            <a:r>
              <a:rPr lang="pt-BR" sz="8800" b="1" dirty="0" smtClean="0">
                <a:latin typeface="Arial Black" panose="020B0A04020102090204" pitchFamily="34" charset="0"/>
              </a:rPr>
              <a:t>ANDAR</a:t>
            </a:r>
            <a:endParaRPr lang="pt-BR" sz="8800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880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319" y="1359983"/>
            <a:ext cx="11977361" cy="4138034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QUE EU MORRA AQUI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SEI QUE AMANHÃ VOU ACORDAR</a:t>
            </a:r>
          </a:p>
        </p:txBody>
      </p:sp>
    </p:spTree>
    <p:extLst>
      <p:ext uri="{BB962C8B-B14F-4D97-AF65-F5344CB8AC3E}">
        <p14:creationId xmlns:p14="http://schemas.microsoft.com/office/powerpoint/2010/main" val="2763945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374" y="4757530"/>
            <a:ext cx="12145392" cy="420093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/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F078DE0-9EB1-4B67-BE31-9E613F79C7C0}"/>
              </a:ext>
            </a:extLst>
          </p:cNvPr>
          <p:cNvSpPr/>
          <p:nvPr/>
        </p:nvSpPr>
        <p:spPr>
          <a:xfrm>
            <a:off x="651164" y="1166842"/>
            <a:ext cx="108896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VEM ME AJUDAR A CONFIAR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EU NÃO CONSIGO, SENHOR</a:t>
            </a:r>
          </a:p>
        </p:txBody>
      </p:sp>
    </p:spTree>
    <p:extLst>
      <p:ext uri="{BB962C8B-B14F-4D97-AF65-F5344CB8AC3E}">
        <p14:creationId xmlns:p14="http://schemas.microsoft.com/office/powerpoint/2010/main" val="3385297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1999" y="3429000"/>
            <a:ext cx="11608002" cy="437984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PROMETO E MINTO, SENHOR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NÃO AGUENTO MAIS CONFIAR EM MIM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/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418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1999" y="3617844"/>
            <a:ext cx="11608002" cy="437984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E SE A DOENÇA NÃO CURAR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E O EMPREGO NÃO VINGAR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E O FILHO NÃO VOLTAR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84419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009" y="1510145"/>
            <a:ext cx="11961981" cy="4961534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SE MEU BARCO NAUFRAGAR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SE MINHA EMPRESA AFUNDAR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59977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4592" y="1267490"/>
            <a:ext cx="11542816" cy="4323020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QUE EU MORRA AQUI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SEI QUE AMANHÃ VOU ACORDAR</a:t>
            </a:r>
          </a:p>
        </p:txBody>
      </p:sp>
    </p:spTree>
    <p:extLst>
      <p:ext uri="{BB962C8B-B14F-4D97-AF65-F5344CB8AC3E}">
        <p14:creationId xmlns:p14="http://schemas.microsoft.com/office/powerpoint/2010/main" val="565377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6701" y="1593424"/>
            <a:ext cx="11218597" cy="424536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SE O MAR NÃO ABRIR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O FARAÓ ME ALCANÇAR</a:t>
            </a:r>
          </a:p>
        </p:txBody>
      </p:sp>
    </p:spTree>
    <p:extLst>
      <p:ext uri="{BB962C8B-B14F-4D97-AF65-F5344CB8AC3E}">
        <p14:creationId xmlns:p14="http://schemas.microsoft.com/office/powerpoint/2010/main" val="3533765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6701" y="1396470"/>
            <a:ext cx="11218597" cy="424536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NÃO QUERO DESISTIR, SENHOR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QUERO MAIS DUVIDAR</a:t>
            </a:r>
          </a:p>
        </p:txBody>
      </p:sp>
    </p:spTree>
    <p:extLst>
      <p:ext uri="{BB962C8B-B14F-4D97-AF65-F5344CB8AC3E}">
        <p14:creationId xmlns:p14="http://schemas.microsoft.com/office/powerpoint/2010/main" val="2790595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793133"/>
            <a:ext cx="12192000" cy="4247321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SE O GIGANTE NÃO CAIR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A FORNALHA ME QUEIMAR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/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72313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8539" y="1571409"/>
            <a:ext cx="11714922" cy="4101548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QUE EU MORRA AQUI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SEI QUE AMANHÃ VOU ACORDAR</a:t>
            </a:r>
          </a:p>
        </p:txBody>
      </p:sp>
    </p:spTree>
    <p:extLst>
      <p:ext uri="{BB962C8B-B14F-4D97-AF65-F5344CB8AC3E}">
        <p14:creationId xmlns:p14="http://schemas.microsoft.com/office/powerpoint/2010/main" val="388112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11834" y="1763353"/>
            <a:ext cx="12815668" cy="4438358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/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D2F0D29-ABA8-421B-AAFE-CAE77C4ED22F}"/>
              </a:ext>
            </a:extLst>
          </p:cNvPr>
          <p:cNvSpPr/>
          <p:nvPr/>
        </p:nvSpPr>
        <p:spPr>
          <a:xfrm>
            <a:off x="0" y="856640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TAMBÉM NÃO VI GIGANTE CAIR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</a:rPr>
              <a:t>MAS ESCOLHI CONFIAR</a:t>
            </a:r>
          </a:p>
        </p:txBody>
      </p:sp>
    </p:spTree>
    <p:extLst>
      <p:ext uri="{BB962C8B-B14F-4D97-AF65-F5344CB8AC3E}">
        <p14:creationId xmlns:p14="http://schemas.microsoft.com/office/powerpoint/2010/main" val="313084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080100"/>
            <a:ext cx="12191999" cy="411480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NÃO VI JESUS RESSUSCITAR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TAMBÉM NÃO VI O PÃO MULTIPLICAR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5474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624787"/>
            <a:ext cx="12191999" cy="411480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MAS PELA FÉ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QUE O JUSTO VIVERÁ</a:t>
            </a:r>
          </a:p>
        </p:txBody>
      </p:sp>
    </p:spTree>
    <p:extLst>
      <p:ext uri="{BB962C8B-B14F-4D97-AF65-F5344CB8AC3E}">
        <p14:creationId xmlns:p14="http://schemas.microsoft.com/office/powerpoint/2010/main" val="163353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1182" y="2569717"/>
            <a:ext cx="11489635" cy="3796747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MUITOS DUVIDAM E ZOMBAM DE MIM: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TEU DEUS NÃO EXISTE NÃO VAI TE OUVIR</a:t>
            </a:r>
          </a:p>
        </p:txBody>
      </p:sp>
    </p:spTree>
    <p:extLst>
      <p:ext uri="{BB962C8B-B14F-4D97-AF65-F5344CB8AC3E}">
        <p14:creationId xmlns:p14="http://schemas.microsoft.com/office/powerpoint/2010/main" val="30244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6068" y="1776998"/>
            <a:ext cx="10759863" cy="4346711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/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/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A5A0966-9C68-4FB3-9A4D-A0437CC2F7A4}"/>
              </a:ext>
            </a:extLst>
          </p:cNvPr>
          <p:cNvSpPr/>
          <p:nvPr/>
        </p:nvSpPr>
        <p:spPr>
          <a:xfrm>
            <a:off x="332508" y="612844"/>
            <a:ext cx="1152698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MAS ISSO NÃO VAI ME ABALAR</a:t>
            </a:r>
          </a:p>
          <a:p>
            <a:pPr algn="ctr"/>
            <a:r>
              <a:rPr lang="pt-BR" sz="7200" b="1" dirty="0">
                <a:latin typeface="Arial Black" panose="020B0A04020102090204" pitchFamily="34" charset="0"/>
              </a:rPr>
              <a:t>POIS A FÉ NÃO CONSISTE NO QUE POSSO VER</a:t>
            </a:r>
          </a:p>
        </p:txBody>
      </p:sp>
    </p:spTree>
    <p:extLst>
      <p:ext uri="{BB962C8B-B14F-4D97-AF65-F5344CB8AC3E}">
        <p14:creationId xmlns:p14="http://schemas.microsoft.com/office/powerpoint/2010/main" val="11888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1999" y="2320636"/>
            <a:ext cx="11608002" cy="437984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MAS CRER QUE O IMPOSSÍVEL VAI ACONTECER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  <a:t>ME AJUDE A CRER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0154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" y="2313709"/>
            <a:ext cx="12039600" cy="479598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SE O MAR NÃO ABRIR E O FARAÓ ME ALCANÇAR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NÃO VOU DESISTIR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VOU DUVIDAR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8402768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329</TotalTime>
  <Words>196</Words>
  <Application>Microsoft Office PowerPoint</Application>
  <PresentationFormat>Widescreen</PresentationFormat>
  <Paragraphs>39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Aharoni</vt:lpstr>
      <vt:lpstr>Arial</vt:lpstr>
      <vt:lpstr>Arial Black</vt:lpstr>
      <vt:lpstr>Century Gothic</vt:lpstr>
      <vt:lpstr>Wingdings 3</vt:lpstr>
      <vt:lpstr>Cacho</vt:lpstr>
      <vt:lpstr>E SE... JEFERSON PILLAR</vt:lpstr>
      <vt:lpstr> </vt:lpstr>
      <vt:lpstr> </vt:lpstr>
      <vt:lpstr>EU NÃO VI JESUS RESSUSCITAR TAMBÉM NÃO VI O PÃO MULTIPLICAR </vt:lpstr>
      <vt:lpstr>MAS PELA FÉ  QUE O JUSTO VIVERÁ</vt:lpstr>
      <vt:lpstr>MUITOS DUVIDAM E ZOMBAM DE MIM: TEU DEUS NÃO EXISTE NÃO VAI TE OUVIR</vt:lpstr>
      <vt:lpstr>  </vt:lpstr>
      <vt:lpstr>MAS CRER QUE O IMPOSSÍVEL VAI ACONTECER ME AJUDE A CRER </vt:lpstr>
      <vt:lpstr>E SE O MAR NÃO ABRIR E O FARAÓ ME ALCANÇAR EU NÃO VOU DESISTIR NÃO VOU DUVIDAR </vt:lpstr>
      <vt:lpstr>E SE O GIGANTE NÃO CAIR SE A FORNALHA ME QUEIMAR</vt:lpstr>
      <vt:lpstr>MESMO QUE EU MORRA AQUI SEI QUE AMANHÃ VOU ACORDAR </vt:lpstr>
      <vt:lpstr>EU NÃO VI O MAR SE ABRIR EU NÃO VI O COXO ANDAR</vt:lpstr>
      <vt:lpstr>TAMBÉM NÃO VI GIGANTE CAIR MAS ESCOLHI CONFIAR </vt:lpstr>
      <vt:lpstr>EU NÃO VI JESUS RESSUSCITAR TAMBÉM NÃO VI O PÃO MULTIPLICAR MAS PELA FÉ QUE O JUSTO VIVERÁ </vt:lpstr>
      <vt:lpstr>MUITOS DUVIDAM E ZOMBAM DE MIM: TEU DEUS NÃO EXISTE NÃO VAI TE OUVIR </vt:lpstr>
      <vt:lpstr>MAS ISSO NÃO VAI ME ABALAR POIS A FÉ NÃO CONSISTE NO QUE POSSO VER</vt:lpstr>
      <vt:lpstr>MAS CRER QUE O IMPOSSÍVEL VAI ACONTECER BEM AVENTURADO QUEM CRÊ SEM VER  </vt:lpstr>
      <vt:lpstr>E SE O MAR NÃO ABRIR E O FARAÓ ME ALCANÇAR EU NÃO VOU DESISTIR NÃO VOU MAIS DUVIDAR </vt:lpstr>
      <vt:lpstr>E SE O GIGANTE NÃO CAIR SE A FORNALHA ME QUEIMAR </vt:lpstr>
      <vt:lpstr>MESMO QUE EU MORRA AQUI SEI QUE AMANHÃ VOU ACORDAR</vt:lpstr>
      <vt:lpstr>   </vt:lpstr>
      <vt:lpstr>PROMETO E MINTO, SENHOR NÃO AGUENTO MAIS CONFIAR EM MIM  </vt:lpstr>
      <vt:lpstr>E SE A DOENÇA NÃO CURAR E O EMPREGO NÃO VINGAR E O FILHO NÃO VOLTAR </vt:lpstr>
      <vt:lpstr>MESMO SE MEU BARCO NAUFRAGAR MESMO SE MINHA EMPRESA AFUNDAR </vt:lpstr>
      <vt:lpstr>MESMO QUE EU MORRA AQUI SEI QUE AMANHÃ VOU ACORDAR</vt:lpstr>
      <vt:lpstr>E SE O MAR NÃO ABRIR E O FARAÓ ME ALCANÇAR</vt:lpstr>
      <vt:lpstr>EU NÃO QUERO DESISTIR, SENHOR NÃO QUERO MAIS DUVIDAR</vt:lpstr>
      <vt:lpstr>E SE O GIGANTE NÃO CAIR SE A FORNALHA ME QUEIMAR  </vt:lpstr>
      <vt:lpstr>MESMO QUE EU MORRA AQUI SEI QUE AMANHÃ VOU ACORDAR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Poder do Teu Amor Carlinhos Félix</dc:title>
  <dc:creator>Pastor Marcio</dc:creator>
  <cp:lastModifiedBy>Carlos</cp:lastModifiedBy>
  <cp:revision>33</cp:revision>
  <dcterms:created xsi:type="dcterms:W3CDTF">2015-05-23T22:12:49Z</dcterms:created>
  <dcterms:modified xsi:type="dcterms:W3CDTF">2022-10-05T22:08:13Z</dcterms:modified>
</cp:coreProperties>
</file>