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48139" y="-2141298"/>
            <a:ext cx="12778455" cy="3871174"/>
          </a:xfrm>
        </p:spPr>
        <p:txBody>
          <a:bodyPr/>
          <a:lstStyle/>
          <a:p>
            <a:pPr algn="r"/>
            <a:r>
              <a:rPr lang="pt-BR" sz="6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LEÃO DA TRIBO DE JUDÁ</a:t>
            </a:r>
            <a: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ADHEMAR DE CAMPOS</a:t>
            </a:r>
            <a:endParaRPr lang="pt-BR" sz="4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43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1659835"/>
            <a:ext cx="11706896" cy="5584065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ELE É O LEÃO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DA TRIBO DE JUDÁ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JESUS TOMOU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NOSSAS CADEIAS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E NOS LIBERTOU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1377503"/>
            <a:ext cx="11706896" cy="4102994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ELE É A ROCHA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DA NOSSA VITÓRIA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552" y="2700037"/>
            <a:ext cx="11706896" cy="4553755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NOSSA FORÇA EM TEMPOS DE FRAQUEZA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UMA TORRE EM 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itchFamily="34" charset="0"/>
              </a:rPr>
              <a:t>TEMPOS DE GUERRA</a:t>
            </a:r>
            <a:br>
              <a:rPr lang="pt-BR" b="1" dirty="0">
                <a:solidFill>
                  <a:schemeClr val="bg1"/>
                </a:solidFill>
                <a:latin typeface="Arial Black" pitchFamily="34" charset="0"/>
              </a:rPr>
            </a:br>
            <a:endParaRPr lang="pt-BR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Aharoni</vt:lpstr>
      <vt:lpstr>Arial</vt:lpstr>
      <vt:lpstr>Arial Black</vt:lpstr>
      <vt:lpstr>Century Gothic</vt:lpstr>
      <vt:lpstr>Wingdings 3</vt:lpstr>
      <vt:lpstr>Íon</vt:lpstr>
      <vt:lpstr>LEÃO DA TRIBO DE JUDÁ ADHEMAR DE CAMPOS</vt:lpstr>
      <vt:lpstr>ELE É O LEÃO  DA TRIBO DE JUDÁ JESUS TOMOU  NOSSAS CADEIAS E NOS LIBERTOU </vt:lpstr>
      <vt:lpstr>ELE É A ROCHA  DA NOSSA VITÓRIA </vt:lpstr>
      <vt:lpstr>NOSSA FORÇA EM TEMPOS DE FRAQUEZA UMA TORRE EM  TEMPOS DE GUERRA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Só Tenho a Ti Vineyard</dc:title>
  <dc:creator>Pastor Marcio</dc:creator>
  <cp:lastModifiedBy>Carlos</cp:lastModifiedBy>
  <cp:revision>7</cp:revision>
  <dcterms:created xsi:type="dcterms:W3CDTF">2015-05-23T20:36:32Z</dcterms:created>
  <dcterms:modified xsi:type="dcterms:W3CDTF">2022-12-04T20:05:41Z</dcterms:modified>
</cp:coreProperties>
</file>