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462" y="824247"/>
            <a:ext cx="10672762" cy="1748914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latin typeface="Arial Black" pitchFamily="34" charset="0"/>
                <a:cs typeface="Aharoni" panose="02010803020104030203" pitchFamily="2" charset="-79"/>
              </a:rPr>
              <a:t>Ele é exaltado</a:t>
            </a:r>
            <a:r>
              <a:rPr lang="pt-BR" sz="6600" b="1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pt-BR" sz="66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3200" b="1" u="sng" dirty="0">
                <a:latin typeface="Arial Black" pitchFamily="34" charset="0"/>
                <a:cs typeface="Aharoni" panose="02010803020104030203" pitchFamily="2" charset="-79"/>
              </a:rPr>
              <a:t>Adhemar de campos</a:t>
            </a:r>
            <a:endParaRPr lang="pt-BR" sz="2000" b="1" u="sng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55623"/>
            <a:ext cx="12192000" cy="36318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Terra e céus Glorificam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Santo nome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82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20018"/>
            <a:ext cx="12191999" cy="36318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O Rei é exaltado nos céus</a:t>
            </a:r>
          </a:p>
        </p:txBody>
      </p:sp>
    </p:spTree>
    <p:extLst>
      <p:ext uri="{BB962C8B-B14F-4D97-AF65-F5344CB8AC3E}">
        <p14:creationId xmlns:p14="http://schemas.microsoft.com/office/powerpoint/2010/main" val="20478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88276"/>
            <a:ext cx="12192000" cy="36318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o Senhor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Sua verdade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vai sempre reinar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56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70655"/>
            <a:ext cx="12192000" cy="36318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Terra e céus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Glorificam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Santo nome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39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91886"/>
            <a:ext cx="12192000" cy="31263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O Rei é exaltado nos céus,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aleluia!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endParaRPr lang="pt-BR" sz="88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4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71423"/>
            <a:ext cx="12192000" cy="31263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O Rei pra SEMPRE exaltado nos céus</a:t>
            </a:r>
          </a:p>
        </p:txBody>
      </p:sp>
    </p:spTree>
    <p:extLst>
      <p:ext uri="{BB962C8B-B14F-4D97-AF65-F5344CB8AC3E}">
        <p14:creationId xmlns:p14="http://schemas.microsoft.com/office/powerpoint/2010/main" val="25158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493" y="1918659"/>
            <a:ext cx="11449319" cy="386366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 Rei é exaltado nos céus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Eu o louvarei</a:t>
            </a: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1340" y="1957588"/>
            <a:ext cx="11696164" cy="442892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Pra sempre exaltado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 Seu nome louvarei</a:t>
            </a:r>
          </a:p>
        </p:txBody>
      </p:sp>
    </p:spTree>
    <p:extLst>
      <p:ext uri="{BB962C8B-B14F-4D97-AF65-F5344CB8AC3E}">
        <p14:creationId xmlns:p14="http://schemas.microsoft.com/office/powerpoint/2010/main" val="35644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93572"/>
            <a:ext cx="12192000" cy="464927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o Senhor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Sua verdade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vai sempre reinar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61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04931"/>
            <a:ext cx="12191999" cy="464927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Terra e céus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glorificam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santo nome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99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32019"/>
            <a:ext cx="12191999" cy="36318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O Rei é exaltado nos céus</a:t>
            </a:r>
          </a:p>
        </p:txBody>
      </p:sp>
    </p:spTree>
    <p:extLst>
      <p:ext uri="{BB962C8B-B14F-4D97-AF65-F5344CB8AC3E}">
        <p14:creationId xmlns:p14="http://schemas.microsoft.com/office/powerpoint/2010/main" val="1534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89070"/>
            <a:ext cx="12191999" cy="437881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 Rei é exaltado nos céus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Eu o louvarei</a:t>
            </a:r>
          </a:p>
        </p:txBody>
      </p:sp>
    </p:spTree>
    <p:extLst>
      <p:ext uri="{BB962C8B-B14F-4D97-AF65-F5344CB8AC3E}">
        <p14:creationId xmlns:p14="http://schemas.microsoft.com/office/powerpoint/2010/main" val="11507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89398" y="1944710"/>
            <a:ext cx="13368271" cy="450955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Pra sempre exaltado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 Seu nome louvarei</a:t>
            </a:r>
          </a:p>
        </p:txBody>
      </p:sp>
    </p:spTree>
    <p:extLst>
      <p:ext uri="{BB962C8B-B14F-4D97-AF65-F5344CB8AC3E}">
        <p14:creationId xmlns:p14="http://schemas.microsoft.com/office/powerpoint/2010/main" val="6707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2225" y="2952480"/>
            <a:ext cx="11427853" cy="43788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o Senhor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Sua verdade vai sempre reinar</a:t>
            </a: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08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208</TotalTime>
  <Words>43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Aharoni</vt:lpstr>
      <vt:lpstr>Arial</vt:lpstr>
      <vt:lpstr>Arial Black</vt:lpstr>
      <vt:lpstr>Century Gothic</vt:lpstr>
      <vt:lpstr>Trilha de Vapor</vt:lpstr>
      <vt:lpstr>Ele é exaltado Adhemar de campos</vt:lpstr>
      <vt:lpstr>Ele é exaltado, O Rei é exaltado nos céus Eu o louvarei</vt:lpstr>
      <vt:lpstr>Ele é exaltado, Pra sempre exaltado O Seu nome louvarei</vt:lpstr>
      <vt:lpstr>Ele é o Senhor Sua verdade  vai sempre reinar</vt:lpstr>
      <vt:lpstr> Terra e céus glorificam  seu santo nome</vt:lpstr>
      <vt:lpstr> Ele é exaltado, O Rei é exaltado nos céus</vt:lpstr>
      <vt:lpstr>Ele é exaltado, O Rei é exaltado nos céus Eu o louvarei</vt:lpstr>
      <vt:lpstr>Ele é exaltado, Pra sempre exaltado O Seu nome louvarei</vt:lpstr>
      <vt:lpstr>Ele é o Senhor Sua verdade vai sempre reinar </vt:lpstr>
      <vt:lpstr>Terra e céus Glorificam  seu Santo nome</vt:lpstr>
      <vt:lpstr> Ele é exaltado, O Rei é exaltado nos céus</vt:lpstr>
      <vt:lpstr>Ele é o Senhor Sua verdade  vai sempre reinar</vt:lpstr>
      <vt:lpstr> Terra e céus Glorificam  seu Santo nome</vt:lpstr>
      <vt:lpstr>Ele é exaltado, O Rei é exaltado nos céus,  aleluia! </vt:lpstr>
      <vt:lpstr>Ele é exaltado, O Rei pra SEMPRE exaltado nos céus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Carlos</cp:lastModifiedBy>
  <cp:revision>19</cp:revision>
  <dcterms:created xsi:type="dcterms:W3CDTF">2016-01-17T01:54:46Z</dcterms:created>
  <dcterms:modified xsi:type="dcterms:W3CDTF">2022-11-23T22:26:08Z</dcterms:modified>
</cp:coreProperties>
</file>