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73" r:id="rId8"/>
    <p:sldId id="274" r:id="rId9"/>
    <p:sldId id="275" r:id="rId10"/>
    <p:sldId id="276" r:id="rId11"/>
    <p:sldId id="277" r:id="rId12"/>
    <p:sldId id="260" r:id="rId13"/>
    <p:sldId id="261" r:id="rId14"/>
    <p:sldId id="271" r:id="rId15"/>
    <p:sldId id="262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94013" y="-556592"/>
            <a:ext cx="8915399" cy="2262781"/>
          </a:xfrm>
        </p:spPr>
        <p:txBody>
          <a:bodyPr/>
          <a:lstStyle/>
          <a:p>
            <a:pPr algn="r"/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ENTREGA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VINEYARD</a:t>
            </a:r>
          </a:p>
        </p:txBody>
      </p:sp>
    </p:spTree>
    <p:extLst>
      <p:ext uri="{BB962C8B-B14F-4D97-AF65-F5344CB8AC3E}">
        <p14:creationId xmlns:p14="http://schemas.microsoft.com/office/powerpoint/2010/main" val="268251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9391" y="1812236"/>
            <a:ext cx="10153218" cy="445287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ORGULHO VOU TROCAR PELA VIDA DO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872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8869" y="3061252"/>
            <a:ext cx="10734261" cy="379674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EU ENTREGO TUDO A TI 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A TI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EU ENTREGO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A TI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A TI </a:t>
            </a:r>
          </a:p>
        </p:txBody>
      </p:sp>
    </p:spTree>
    <p:extLst>
      <p:ext uri="{BB962C8B-B14F-4D97-AF65-F5344CB8AC3E}">
        <p14:creationId xmlns:p14="http://schemas.microsoft.com/office/powerpoint/2010/main" val="360958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5358" y="3250890"/>
            <a:ext cx="10921284" cy="27560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CANTO ESTA CANÇÃO DE ENTREGA A TI, JESUS</a:t>
            </a:r>
          </a:p>
        </p:txBody>
      </p:sp>
    </p:spTree>
    <p:extLst>
      <p:ext uri="{BB962C8B-B14F-4D97-AF65-F5344CB8AC3E}">
        <p14:creationId xmlns:p14="http://schemas.microsoft.com/office/powerpoint/2010/main" val="238588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721" y="2177462"/>
            <a:ext cx="11314557" cy="412124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QUE O MUNDO DÁ EU DEIXO AOS PÉS DA CRUZ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468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7859" y="2289313"/>
            <a:ext cx="10496282" cy="412124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CONHECER A TI TEU NOME DAR LOUVOR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87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4138" y="583095"/>
            <a:ext cx="10323724" cy="77489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SENTIR TUA ALEGRIA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PARTILHANDO TUA DOR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490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9265" y="2888974"/>
            <a:ext cx="10633470" cy="611895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EU ENTREGO TUDO A TI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A TI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EU ENTREGO TUDO A TI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A TI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81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935" y="4409660"/>
            <a:ext cx="10406130" cy="285589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DOU MEU CORAÇÃO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TUDO QUE HÁ EM MIM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586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935" y="2385345"/>
            <a:ext cx="10406130" cy="285589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ENTREGO MEU VIVER POR AMOR A TI, MEU REI</a:t>
            </a:r>
          </a:p>
        </p:txBody>
      </p:sp>
    </p:spTree>
    <p:extLst>
      <p:ext uri="{BB962C8B-B14F-4D97-AF65-F5344CB8AC3E}">
        <p14:creationId xmlns:p14="http://schemas.microsoft.com/office/powerpoint/2010/main" val="41835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234" y="2762939"/>
            <a:ext cx="10537531" cy="445287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MEUS SONHOS RENDO A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MEUS DIREITOS DOU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787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9391" y="1812236"/>
            <a:ext cx="10153218" cy="445287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ORGULHO VOU TROCAR PELA VIDA DO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683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8869" y="3061252"/>
            <a:ext cx="10734261" cy="379674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EU ENTREGO TUDO A TI 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A TI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EU ENTREGO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A TI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A TI </a:t>
            </a:r>
          </a:p>
        </p:txBody>
      </p:sp>
    </p:spTree>
    <p:extLst>
      <p:ext uri="{BB962C8B-B14F-4D97-AF65-F5344CB8AC3E}">
        <p14:creationId xmlns:p14="http://schemas.microsoft.com/office/powerpoint/2010/main" val="23414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935" y="4409660"/>
            <a:ext cx="10406130" cy="285589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DOU MEU CORAÇÃO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TUDO QUE HÁ EM MIM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623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935" y="2385345"/>
            <a:ext cx="10406130" cy="285589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ENTREGO MEU VIVER POR AMOR A TI, MEU REI</a:t>
            </a:r>
          </a:p>
        </p:txBody>
      </p:sp>
    </p:spTree>
    <p:extLst>
      <p:ext uri="{BB962C8B-B14F-4D97-AF65-F5344CB8AC3E}">
        <p14:creationId xmlns:p14="http://schemas.microsoft.com/office/powerpoint/2010/main" val="393542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234" y="2762939"/>
            <a:ext cx="10537531" cy="445287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MEUS SONHOS RENDO A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MEUS DIREITOS DOU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64591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104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Century Gothic</vt:lpstr>
      <vt:lpstr>Wingdings 3</vt:lpstr>
      <vt:lpstr>Cacho</vt:lpstr>
      <vt:lpstr>ENTREGA VINEYARD</vt:lpstr>
      <vt:lpstr>TE DOU MEU CORAÇÃO E TUDO QUE HÁ EM MIM </vt:lpstr>
      <vt:lpstr>ENTREGO MEU VIVER POR AMOR A TI, MEU REI</vt:lpstr>
      <vt:lpstr>MEUS SONHOS RENDO A TI E MEUS DIREITOS DOU </vt:lpstr>
      <vt:lpstr>ORGULHO VOU TROCAR PELA VIDA DO SENHOR </vt:lpstr>
      <vt:lpstr>E EU ENTREGO TUDO A TI   TUDO A TI E EU ENTREGO  TUDO A TI TUDO A TI </vt:lpstr>
      <vt:lpstr>TE DOU MEU CORAÇÃO E TUDO QUE HÁ EM MIM </vt:lpstr>
      <vt:lpstr>ENTREGO MEU VIVER POR AMOR A TI, MEU REI</vt:lpstr>
      <vt:lpstr>MEUS SONHOS RENDO A TI E MEUS DIREITOS DOU </vt:lpstr>
      <vt:lpstr>ORGULHO VOU TROCAR PELA VIDA DO SENHOR </vt:lpstr>
      <vt:lpstr>E EU ENTREGO TUDO A TI   TUDO A TI E EU ENTREGO  TUDO A TI TUDO A TI </vt:lpstr>
      <vt:lpstr>EU CANTO ESTA CANÇÃO DE ENTREGA A TI, JESUS</vt:lpstr>
      <vt:lpstr>E O QUE O MUNDO DÁ EU DEIXO AOS PÉS DA CRUZ </vt:lpstr>
      <vt:lpstr>POR CONHECER A TI TEU NOME DAR LOUVOR </vt:lpstr>
      <vt:lpstr>SENTIR TUA ALEGRIA PARTILHANDO TUA DOR   </vt:lpstr>
      <vt:lpstr>E EU ENTREGO TUDO A TI TUDO A TI E EU ENTREGO TUDO A TI TUDO A TI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Preciso de Ti Diante do Trono</dc:title>
  <dc:creator>Pastor Marcio</dc:creator>
  <cp:lastModifiedBy>GARDÊNIA</cp:lastModifiedBy>
  <cp:revision>10</cp:revision>
  <dcterms:created xsi:type="dcterms:W3CDTF">2015-06-08T23:33:31Z</dcterms:created>
  <dcterms:modified xsi:type="dcterms:W3CDTF">2019-01-08T19:55:29Z</dcterms:modified>
</cp:coreProperties>
</file>