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8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07/07/2019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320" y="-1812000"/>
            <a:ext cx="11384924" cy="4448210"/>
          </a:xfrm>
        </p:spPr>
        <p:txBody>
          <a:bodyPr>
            <a:noAutofit/>
          </a:bodyPr>
          <a:lstStyle/>
          <a:p>
            <a:pPr algn="r"/>
            <a:r>
              <a:rPr lang="pt-BR" sz="7200" b="1" dirty="0"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ESPÍRITO SANTO</a:t>
            </a:r>
            <a:br>
              <a:rPr lang="pt-BR" sz="9600" b="1" dirty="0"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FERNANDA BRUM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55962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 SANTO,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ORE POR MIM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LEVE PRA DEUS TUDO AQUILO QUE EU PRECISO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59748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 SANTO,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USE AS PALAVRAS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EU NECESSITO USAR,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NÃO CONSIGO</a:t>
            </a:r>
          </a:p>
        </p:txBody>
      </p:sp>
    </p:spTree>
    <p:extLst>
      <p:ext uri="{BB962C8B-B14F-4D97-AF65-F5344CB8AC3E}">
        <p14:creationId xmlns:p14="http://schemas.microsoft.com/office/powerpoint/2010/main" val="9542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52931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AJUDE NAS MINHAS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FRAQUEZAS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SEI COMO DEVO PEDIR</a:t>
            </a:r>
          </a:p>
        </p:txBody>
      </p:sp>
    </p:spTree>
    <p:extLst>
      <p:ext uri="{BB962C8B-B14F-4D97-AF65-F5344CB8AC3E}">
        <p14:creationId xmlns:p14="http://schemas.microsoft.com/office/powerpoint/2010/main" val="10994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28959"/>
            <a:ext cx="12192000" cy="35091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 SANTO, VEM INTERCEDER POR MIM</a:t>
            </a:r>
          </a:p>
        </p:txBody>
      </p:sp>
    </p:spTree>
    <p:extLst>
      <p:ext uri="{BB962C8B-B14F-4D97-AF65-F5344CB8AC3E}">
        <p14:creationId xmlns:p14="http://schemas.microsoft.com/office/powerpoint/2010/main" val="38134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68958"/>
            <a:ext cx="12192000" cy="506751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TODAS AS COISAS COOPERAM PRA O BEM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DAQUELES QUE AMAM A TI</a:t>
            </a:r>
          </a:p>
        </p:txBody>
      </p:sp>
    </p:spTree>
    <p:extLst>
      <p:ext uri="{BB962C8B-B14F-4D97-AF65-F5344CB8AC3E}">
        <p14:creationId xmlns:p14="http://schemas.microsoft.com/office/powerpoint/2010/main" val="1439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20242"/>
            <a:ext cx="12192000" cy="34705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 SANTO, VEM ORAR POR MIM</a:t>
            </a:r>
          </a:p>
        </p:txBody>
      </p:sp>
    </p:spTree>
    <p:extLst>
      <p:ext uri="{BB962C8B-B14F-4D97-AF65-F5344CB8AC3E}">
        <p14:creationId xmlns:p14="http://schemas.microsoft.com/office/powerpoint/2010/main" val="26396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84638"/>
            <a:ext cx="12192000" cy="522206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ESTOU CLAMANDO, ESTOU PEDINDO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DEUS SABE A DOR QUE ESTOU SENTINDO</a:t>
            </a:r>
          </a:p>
        </p:txBody>
      </p:sp>
    </p:spTree>
    <p:extLst>
      <p:ext uri="{BB962C8B-B14F-4D97-AF65-F5344CB8AC3E}">
        <p14:creationId xmlns:p14="http://schemas.microsoft.com/office/powerpoint/2010/main" val="1000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17967"/>
            <a:ext cx="12192000" cy="522206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CORAÇÃO ESTÁ FERIDO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O MEU CLAMOR ESTÁ SUBINDO</a:t>
            </a:r>
          </a:p>
        </p:txBody>
      </p:sp>
    </p:spTree>
    <p:extLst>
      <p:ext uri="{BB962C8B-B14F-4D97-AF65-F5344CB8AC3E}">
        <p14:creationId xmlns:p14="http://schemas.microsoft.com/office/powerpoint/2010/main" val="13527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42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Cambria</vt:lpstr>
      <vt:lpstr>CherryBlossom_16x9_TP103031001</vt:lpstr>
      <vt:lpstr>ESPÍRITO SANTO FERNANDA BRUM</vt:lpstr>
      <vt:lpstr>ESPÍRITO SANTO,  ORE POR MIM LEVE PRA DEUS TUDO AQUILO QUE EU PRECISO</vt:lpstr>
      <vt:lpstr>ESPÍRITO SANTO,  USE AS PALAVRAS QUE EU NECESSITO USAR,  MAS NÃO CONSIGO</vt:lpstr>
      <vt:lpstr>ME AJUDE NAS MINHAS  FRAQUEZAS NÃO SEI COMO DEVO PEDIR</vt:lpstr>
      <vt:lpstr>ESPÍRITO SANTO, VEM INTERCEDER POR MIM</vt:lpstr>
      <vt:lpstr>TODAS AS COISAS COOPERAM PRA O BEM DAQUELES QUE AMAM A TI</vt:lpstr>
      <vt:lpstr>ESPÍRITO SANTO, VEM ORAR POR MIM</vt:lpstr>
      <vt:lpstr>ESTOU CLAMANDO, ESTOU PEDINDO SÓ DEUS SABE A DOR QUE ESTOU SENTINDO</vt:lpstr>
      <vt:lpstr>MEU CORAÇÃO ESTÁ FERIDO MAS O MEU CLAMOR ESTÁ SUBINDO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2019-07-07T22:51:48Z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