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64" r:id="rId11"/>
    <p:sldId id="263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4248" y="1680086"/>
            <a:ext cx="11048328" cy="1748914"/>
          </a:xfrm>
        </p:spPr>
        <p:txBody>
          <a:bodyPr>
            <a:normAutofit/>
          </a:bodyPr>
          <a:lstStyle/>
          <a:p>
            <a:pPr algn="r"/>
            <a:r>
              <a:rPr lang="pt-BR" sz="7200" b="1" cap="none" dirty="0">
                <a:latin typeface="Arial Black" pitchFamily="34" charset="0"/>
                <a:cs typeface="Aharoni" panose="02010803020104030203" pitchFamily="2" charset="-79"/>
              </a:rPr>
              <a:t>ESPELHOS MÁGICOS</a:t>
            </a:r>
            <a:br>
              <a:rPr lang="pt-BR" sz="4800" b="1" cap="none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4400" b="1" u="sng" cap="none" dirty="0">
                <a:latin typeface="Arial Black" pitchFamily="34" charset="0"/>
                <a:cs typeface="Aharoni" panose="02010803020104030203" pitchFamily="2" charset="-79"/>
              </a:rPr>
              <a:t>OFICINA G3</a:t>
            </a:r>
          </a:p>
        </p:txBody>
      </p:sp>
    </p:spTree>
    <p:extLst>
      <p:ext uri="{BB962C8B-B14F-4D97-AF65-F5344CB8AC3E}">
        <p14:creationId xmlns:p14="http://schemas.microsoft.com/office/powerpoint/2010/main" val="262284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3226157"/>
            <a:ext cx="12191999" cy="36318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Na cruz lutou 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na cruz venceu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 sua vida nos deu Pra que a vida estivesse 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em nós</a:t>
            </a:r>
          </a:p>
        </p:txBody>
      </p:sp>
    </p:spTree>
    <p:extLst>
      <p:ext uri="{BB962C8B-B14F-4D97-AF65-F5344CB8AC3E}">
        <p14:creationId xmlns:p14="http://schemas.microsoft.com/office/powerpoint/2010/main" val="69825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37514"/>
            <a:ext cx="12192000" cy="437881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Nasceu, sofreu morreu por nós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Seu sangue lá na cruz derramou</a:t>
            </a:r>
          </a:p>
        </p:txBody>
      </p:sp>
    </p:spTree>
    <p:extLst>
      <p:ext uri="{BB962C8B-B14F-4D97-AF65-F5344CB8AC3E}">
        <p14:creationId xmlns:p14="http://schemas.microsoft.com/office/powerpoint/2010/main" val="305081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37514"/>
            <a:ext cx="12192000" cy="437881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Nasceu, sofreu morreu por nós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Seu sangue lá na cruz derramou</a:t>
            </a:r>
          </a:p>
        </p:txBody>
      </p:sp>
    </p:spTree>
    <p:extLst>
      <p:ext uri="{BB962C8B-B14F-4D97-AF65-F5344CB8AC3E}">
        <p14:creationId xmlns:p14="http://schemas.microsoft.com/office/powerpoint/2010/main" val="382787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3226157"/>
            <a:ext cx="12191999" cy="36318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Na cruz lutou 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na cruz venceu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 sua vida nos deu Pra que a vida estivesse 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em nós</a:t>
            </a:r>
          </a:p>
        </p:txBody>
      </p:sp>
    </p:spTree>
    <p:extLst>
      <p:ext uri="{BB962C8B-B14F-4D97-AF65-F5344CB8AC3E}">
        <p14:creationId xmlns:p14="http://schemas.microsoft.com/office/powerpoint/2010/main" val="2589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28363"/>
            <a:ext cx="12192000" cy="386366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Os homens e seus espelhos mágicos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Nada veem 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além de 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si mesmos</a:t>
            </a:r>
          </a:p>
        </p:txBody>
      </p:sp>
    </p:spTree>
    <p:extLst>
      <p:ext uri="{BB962C8B-B14F-4D97-AF65-F5344CB8AC3E}">
        <p14:creationId xmlns:p14="http://schemas.microsoft.com/office/powerpoint/2010/main" val="17045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40389"/>
            <a:ext cx="12192000" cy="371421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 esqueceram daquele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que um dia esteve entre nós </a:t>
            </a:r>
          </a:p>
        </p:txBody>
      </p:sp>
    </p:spTree>
    <p:extLst>
      <p:ext uri="{BB962C8B-B14F-4D97-AF65-F5344CB8AC3E}">
        <p14:creationId xmlns:p14="http://schemas.microsoft.com/office/powerpoint/2010/main" val="356445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37957"/>
            <a:ext cx="12192000" cy="437803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 que veio cumprir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segundo já estava escrito</a:t>
            </a:r>
          </a:p>
        </p:txBody>
      </p:sp>
    </p:spTree>
    <p:extLst>
      <p:ext uri="{BB962C8B-B14F-4D97-AF65-F5344CB8AC3E}">
        <p14:creationId xmlns:p14="http://schemas.microsoft.com/office/powerpoint/2010/main" val="65787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46838"/>
            <a:ext cx="12192000" cy="464927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Nasceu, sofreu morreu por nós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Seu sangue lá na cruz derramou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nasceu, sofreu</a:t>
            </a:r>
          </a:p>
        </p:txBody>
      </p:sp>
    </p:spTree>
    <p:extLst>
      <p:ext uri="{BB962C8B-B14F-4D97-AF65-F5344CB8AC3E}">
        <p14:creationId xmlns:p14="http://schemas.microsoft.com/office/powerpoint/2010/main" val="276613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843304"/>
            <a:ext cx="12191999" cy="36318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Os homens e seus espelhos mágicos Só veem 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um Cristo vencido em dor</a:t>
            </a:r>
          </a:p>
        </p:txBody>
      </p:sp>
    </p:spTree>
    <p:extLst>
      <p:ext uri="{BB962C8B-B14F-4D97-AF65-F5344CB8AC3E}">
        <p14:creationId xmlns:p14="http://schemas.microsoft.com/office/powerpoint/2010/main" val="153400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79182"/>
            <a:ext cx="12191999" cy="437881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Não conhecem a cruz vazia pois ressuscitou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Nem um toque de vida do filho do amor</a:t>
            </a:r>
          </a:p>
        </p:txBody>
      </p:sp>
    </p:spTree>
    <p:extLst>
      <p:ext uri="{BB962C8B-B14F-4D97-AF65-F5344CB8AC3E}">
        <p14:creationId xmlns:p14="http://schemas.microsoft.com/office/powerpoint/2010/main" val="115072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220628"/>
            <a:ext cx="12191999" cy="437881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Nasceu, sofreu morreu por nós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Seu sangue lá na cruz derramou</a:t>
            </a:r>
          </a:p>
        </p:txBody>
      </p:sp>
    </p:spTree>
    <p:extLst>
      <p:ext uri="{BB962C8B-B14F-4D97-AF65-F5344CB8AC3E}">
        <p14:creationId xmlns:p14="http://schemas.microsoft.com/office/powerpoint/2010/main" val="67070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62296"/>
            <a:ext cx="12191999" cy="437881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Nasceu, sofreu morreu por nós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Seu sangue lá na cruz derramou</a:t>
            </a:r>
          </a:p>
        </p:txBody>
      </p:sp>
    </p:spTree>
    <p:extLst>
      <p:ext uri="{BB962C8B-B14F-4D97-AF65-F5344CB8AC3E}">
        <p14:creationId xmlns:p14="http://schemas.microsoft.com/office/powerpoint/2010/main" val="733572718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235</TotalTime>
  <Words>66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Century Gothic</vt:lpstr>
      <vt:lpstr>Trilha de Vapor</vt:lpstr>
      <vt:lpstr>ESPELHOS MÁGICOS OFICINA G3</vt:lpstr>
      <vt:lpstr>Os homens e seus espelhos mágicos Nada veem  além de  si mesmos</vt:lpstr>
      <vt:lpstr>Se esqueceram daquele  que um dia esteve entre nós </vt:lpstr>
      <vt:lpstr>E que veio cumprir segundo já estava escrito</vt:lpstr>
      <vt:lpstr>Nasceu, sofreu morreu por nós Seu sangue lá na cruz derramou nasceu, sofreu</vt:lpstr>
      <vt:lpstr>Os homens e seus espelhos mágicos Só veem  um Cristo vencido em dor</vt:lpstr>
      <vt:lpstr>Não conhecem a cruz vazia pois ressuscitou Nem um toque de vida do filho do amor</vt:lpstr>
      <vt:lpstr>Nasceu, sofreu morreu por nós Seu sangue lá na cruz derramou</vt:lpstr>
      <vt:lpstr>Nasceu, sofreu morreu por nós Seu sangue lá na cruz derramou</vt:lpstr>
      <vt:lpstr>Na cruz lutou  na cruz venceu E sua vida nos deu Pra que a vida estivesse  em nós</vt:lpstr>
      <vt:lpstr>Nasceu, sofreu morreu por nós Seu sangue lá na cruz derramou</vt:lpstr>
      <vt:lpstr>Nasceu, sofreu morreu por nós Seu sangue lá na cruz derramou</vt:lpstr>
      <vt:lpstr>Na cruz lutou  na cruz venceu E sua vida nos deu Pra que a vida estivesse  em nós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 Leonardo Gonçalves</dc:title>
  <dc:creator>Pastor Marcio</dc:creator>
  <cp:lastModifiedBy>João Paulo Mota Silva</cp:lastModifiedBy>
  <cp:revision>17</cp:revision>
  <dcterms:created xsi:type="dcterms:W3CDTF">2016-01-17T01:54:46Z</dcterms:created>
  <dcterms:modified xsi:type="dcterms:W3CDTF">2019-10-27T15:39:44Z</dcterms:modified>
</cp:coreProperties>
</file>