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2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00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58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89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1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0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0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CA4B-8B21-4A26-BE6C-5AA7E2132E3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597A-E15A-4042-AB2C-FFB2FD70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2930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ESPERANÇA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0816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ALINE BARROS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1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0555" y="153614"/>
            <a:ext cx="115234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SINTO FLORESCER AO CHEIRO DAS ÁGUAS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ESPERANÇA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MEU REDENTOR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VIVES MINHA FÉ NÃO MORRERÁ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NÃO FALHARÁ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6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09" y="262617"/>
            <a:ext cx="116266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POSSO EM TI, FORTALEZA MINHA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ESPERO EM TI, FIRME NAS PROMESSAS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VAI PASSAR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TUA PALAVRA PERMANECERÁ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4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8" y="218371"/>
            <a:ext cx="116561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RENDI A TI, RASGUEI MEU CORAÇÃO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FIEL PERMANECI, MESMO QUANDO O SOL SE PÔS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LOUVEI, TE ADOREI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VIDA É TUA, MEU CORAÇÃO TE DEI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813" y="144630"/>
            <a:ext cx="11833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VENTOS PODEM ATÉ SOPRAR CONTRA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DEIXO DE CRER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PROMESSAS PROTEGI, GUARDEI NO CORAÇÃO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DA TUA PALAVRA NÃO ABRO MÃO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3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1562" y="183110"/>
            <a:ext cx="117741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SINTO FLORESCER AO CHEIRO DAS ÁGUAS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ESPERANÇA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MEU REDENTOR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VIVES MINHA FÉ NÃO MORRERÁ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NÃO FALHARÁ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316" y="247868"/>
            <a:ext cx="117151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VENTOS PODEM ATÉ SOPRAR CONTRA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DEIXO DE CRER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PROMESSAS PROTEGI, GUARDEI NO CORAÇÃO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DA TUA PALAVRA NÃO ABRO MÃO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5807" y="256852"/>
            <a:ext cx="118183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SINTO FLORESCER AO CHEIRO DAS ÁGUAS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ESPERANÇA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MEU REDENTOR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VIVES MINHA FÉ NÃO MORRERÁ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NÃO FALHARÁ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5" y="259396"/>
            <a:ext cx="1143491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MAIS PERTO, DE TI ESTOU MAIS PERTO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PRAZER É TE VER, ÉS O MEU REDENTOR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812" y="0"/>
            <a:ext cx="114644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MAIS PERTO, DE TI ESTOU MAIS PERTO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PRAZER É TE VER, ÉS O MEU REDENTOR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72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ESPERANÇA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esperança</dc:title>
  <dc:creator>Carlos</dc:creator>
  <cp:lastModifiedBy>Carlos</cp:lastModifiedBy>
  <cp:revision>3</cp:revision>
  <dcterms:created xsi:type="dcterms:W3CDTF">2023-01-26T23:21:38Z</dcterms:created>
  <dcterms:modified xsi:type="dcterms:W3CDTF">2023-01-26T23:41:36Z</dcterms:modified>
</cp:coreProperties>
</file>