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760ED-7192-47CD-E259-379F8722A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D3E624-3829-0CB2-B03D-27F5695C0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16AE46-956C-6FB0-4E26-F030416D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9CC-D61B-4702-8E34-F45374C8FEA0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8999E8-8696-E43C-0D43-FCFFFE06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873BB4-95CA-59FB-34B4-B0C6540F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00D-1EBD-48AE-9617-2F8080FEC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37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F699F-A62A-38A7-2B54-7891A608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E71FEC-68A0-3C9D-7CC0-3C61312AF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369881-5AD8-49D1-AD5D-0F450559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9CC-D61B-4702-8E34-F45374C8FEA0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3A7A7F-4406-9E54-436A-587359BD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103095-6BD6-D243-46B2-F7B92BA2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00D-1EBD-48AE-9617-2F8080FEC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36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F916AB-EE10-6C83-DC2C-A66BBED49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41FAD8-F8EA-9AA6-C1E5-E6B263C2E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8E419-7BFA-D843-A201-16B0CAAB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9CC-D61B-4702-8E34-F45374C8FEA0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935A1A-9363-2C9C-D659-A5FD30E8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4B979F-EFD9-03F2-54A9-3FF24C8A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00D-1EBD-48AE-9617-2F8080FEC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00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671A8-7B60-0008-5CBA-5EB12C00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0615CF-D902-3B4A-905B-011A6C8B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E9D2F3-C699-0EA6-CF6B-B963D634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9CC-D61B-4702-8E34-F45374C8FEA0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F541D-0E19-33CB-A1C8-D1DF848E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A350BA-2860-C64E-38E8-CF88480D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00D-1EBD-48AE-9617-2F8080FEC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99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753AB-AD1A-A03D-33B0-C1E49CFD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FE44F1-30C1-6647-BBDB-186B6A7B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D5D67-4BEC-FF09-2610-10098936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9CC-D61B-4702-8E34-F45374C8FEA0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47A55A-3AF7-8B84-235F-48266226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517395-8391-C640-055B-E16BF043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00D-1EBD-48AE-9617-2F8080FEC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20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6E47C-3A6E-A11B-322F-AB7FA51D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FD294D-79BB-1909-C408-750BFEC30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ED0D5E-9B1D-95D4-19D0-0721E6B42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E795DF-B0DE-F9B3-FD20-F089E02C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9CC-D61B-4702-8E34-F45374C8FEA0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AD0D6D-7CBF-028B-AE3B-DE9AF042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C485C7-BE38-903E-AEB4-01A52606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00D-1EBD-48AE-9617-2F8080FEC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7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B2CE8-6873-F4D5-5D47-4CF47B69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0E8EE2-69BE-6CDB-80BB-67E00A13E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E2B869-F2A9-C0BE-FE88-717B9D74E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27A5B5-A4CE-558E-A2BF-DE9D7CBD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2D02D4-CB2D-BBB1-FE66-454A3EB8E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F8A418-C00D-88A5-48C8-08D4C072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9CC-D61B-4702-8E34-F45374C8FEA0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055E4E-D156-55DF-684A-528D530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C800F6-ECFA-C927-36DF-ED47A48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00D-1EBD-48AE-9617-2F8080FEC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55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CC355-D10F-7AED-DBD1-2CE5D0DB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5BE8C5C-136A-B55B-3E53-4AFC2A80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9CC-D61B-4702-8E34-F45374C8FEA0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07E2D0-B6A4-FEAF-D61A-97C6A99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B3B5F7-96C9-908F-255A-B05AF3FD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00D-1EBD-48AE-9617-2F8080FEC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60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EFAD227-2733-4A24-4129-64217D45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9CC-D61B-4702-8E34-F45374C8FEA0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704825-45C6-D9E8-6E8F-2AC633BA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D8D8B8-0A3B-0E5D-F246-60E1B096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00D-1EBD-48AE-9617-2F8080FEC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67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45635-F940-B354-0FD8-8E4FB943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C2335-9A84-EE81-4F6F-B2B5A85E5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A3F0E7-7E74-578F-8A3A-C4851BF00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74AB76-B95E-972C-CC97-8CAA4FBD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9CC-D61B-4702-8E34-F45374C8FEA0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27D3C9-C48D-3F22-0041-41D7E3DE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01A5DD-47B6-EEEA-3E94-B1F9169A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00D-1EBD-48AE-9617-2F8080FEC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42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4FDD8-A7C3-FF13-32F8-F2E5FD61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CF2352-299D-D576-4DB9-DDDB52460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9315F6-2B68-B388-4E17-4D6B4F978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6C7B0A-17E6-AC69-70E7-D32F2742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69CC-D61B-4702-8E34-F45374C8FEA0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9E92C9-02E0-1DEB-BE7A-C0EDBB1C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49693A-E642-BA0C-2472-50F06EA7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500D-1EBD-48AE-9617-2F8080FEC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73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75CDCF-EE73-F915-1BB3-0BD29468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084478-5C81-2DCB-788D-F243D5C16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60E13E-04E0-474B-481E-BD3164558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969CC-D61B-4702-8E34-F45374C8FEA0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4EA3B9-490C-1FA4-B8DD-DE4C4DEBC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A5041F-D004-B663-A693-95AF63A75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500D-1EBD-48AE-9617-2F8080FEC9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62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A7078-AF35-BB35-2DBE-C944224A5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47" y="190034"/>
            <a:ext cx="9144000" cy="2387600"/>
          </a:xfrm>
        </p:spPr>
        <p:txBody>
          <a:bodyPr>
            <a:normAutofit/>
          </a:bodyPr>
          <a:lstStyle/>
          <a:p>
            <a:r>
              <a:rPr lang="pt-BR" sz="7200" dirty="0">
                <a:latin typeface="Arial Black" panose="020B0A04020102020204" pitchFamily="34" charset="0"/>
              </a:rPr>
              <a:t>Espirito enche a minha vida</a:t>
            </a:r>
          </a:p>
        </p:txBody>
      </p:sp>
    </p:spTree>
    <p:extLst>
      <p:ext uri="{BB962C8B-B14F-4D97-AF65-F5344CB8AC3E}">
        <p14:creationId xmlns:p14="http://schemas.microsoft.com/office/powerpoint/2010/main" val="230856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D07E6-95D7-9A8F-8916-97B49C8C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2" y="2438400"/>
            <a:ext cx="12156141" cy="3214689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  <a:t>ESPÍRITO ENCHE A MINHA VIDA</a:t>
            </a:r>
            <a:b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</a:b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  <a:t>ESPÍRITO ENCHE A MINHA VIDA  ENCHE-ME COM TEU PODER</a:t>
            </a:r>
            <a:b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</a:b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  <a:t>POIS EM TI EU QUERO SER  ESPÍRITO ENCHE O MEU SER</a:t>
            </a:r>
            <a:br>
              <a:rPr lang="pt-BR" sz="5400" dirty="0">
                <a:latin typeface="Arial Black" panose="020B0A04020102020204" pitchFamily="34" charset="0"/>
              </a:rPr>
            </a:b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01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36943-750F-04C8-67DC-8C71298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2859740"/>
            <a:ext cx="13043647" cy="1380565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pt-BR" altLang="pt-BR" sz="5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  <a:t>AS MINHAS MÃOS EU QUERO LEVANTAR  E EM LOUVOR TE ADORAR  </a:t>
            </a:r>
            <a:br>
              <a:rPr kumimoji="0" lang="pt-BR" altLang="pt-BR" sz="5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</a:br>
            <a:r>
              <a:rPr kumimoji="0" lang="pt-BR" altLang="pt-BR" sz="5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  <a:t>MEU CORAÇÃO EU QUERO DERRAMAR DIANTE DO TEU ALTAR </a:t>
            </a:r>
            <a:br>
              <a:rPr kumimoji="0" lang="pt-BR" altLang="pt-BR" sz="5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</a:b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63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D07E6-95D7-9A8F-8916-97B49C8C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2" y="2438400"/>
            <a:ext cx="12156141" cy="3214689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  <a:t>ESPÍRITO ENCHE A MINHA VIDA</a:t>
            </a:r>
            <a:b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</a:b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  <a:t>ESPÍRITO ENCHE A MINHA VIDA  ENCHE-ME COM TEU PODER</a:t>
            </a:r>
            <a:b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</a:br>
            <a:r>
              <a:rPr kumimoji="0" lang="pt-BR" altLang="pt-BR" sz="5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  <a:t>POIS EM TI EU QUERO SER  ESPÍRITO ENCHE O MEU SER</a:t>
            </a:r>
            <a:br>
              <a:rPr lang="pt-BR" sz="5400" dirty="0">
                <a:latin typeface="Arial Black" panose="020B0A04020102020204" pitchFamily="34" charset="0"/>
              </a:rPr>
            </a:br>
            <a:endParaRPr lang="pt-BR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9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36943-750F-04C8-67DC-8C71298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2859740"/>
            <a:ext cx="13043647" cy="1380565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pt-BR" altLang="pt-BR" sz="5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  <a:t>AS MINHAS MÃOS EU QUERO LEVANTAR  E EM LOUVOR TE ADORAR  </a:t>
            </a:r>
            <a:br>
              <a:rPr kumimoji="0" lang="pt-BR" altLang="pt-BR" sz="5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</a:br>
            <a:r>
              <a:rPr kumimoji="0" lang="pt-BR" altLang="pt-BR" sz="5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  <a:t>MEU CORAÇÃO EU QUERO DERRAMAR DIANTE DO TEU ALTAR </a:t>
            </a:r>
            <a:br>
              <a:rPr kumimoji="0" lang="pt-BR" altLang="pt-BR" sz="5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</a:b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6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36943-750F-04C8-67DC-8C71298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2859740"/>
            <a:ext cx="13043647" cy="1380565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pt-BR" altLang="pt-BR" sz="5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  <a:t>AS MINHAS MÃOS EU QUERO LEVANTAR  E EM LOUVOR TE ADORAR  </a:t>
            </a:r>
            <a:br>
              <a:rPr kumimoji="0" lang="pt-BR" altLang="pt-BR" sz="5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</a:br>
            <a:r>
              <a:rPr kumimoji="0" lang="pt-BR" altLang="pt-BR" sz="5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  <a:t>MEU CORAÇÃO EU QUERO DERRAMAR DIANTE DO TEU ALTAR </a:t>
            </a:r>
            <a:br>
              <a:rPr kumimoji="0" lang="pt-BR" altLang="pt-BR" sz="55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Black" panose="020B0A04020102020204" pitchFamily="34" charset="0"/>
              </a:rPr>
            </a:br>
            <a:endParaRPr lang="pt-BR" sz="5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611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do Office</vt:lpstr>
      <vt:lpstr>Espirito enche a minha vida</vt:lpstr>
      <vt:lpstr>ESPÍRITO ENCHE A MINHA VIDA ESPÍRITO ENCHE A MINHA VIDA  ENCHE-ME COM TEU PODER POIS EM TI EU QUERO SER  ESPÍRITO ENCHE O MEU SER </vt:lpstr>
      <vt:lpstr>AS MINHAS MÃOS EU QUERO LEVANTAR  E EM LOUVOR TE ADORAR   MEU CORAÇÃO EU QUERO DERRAMAR DIANTE DO TEU ALTAR  </vt:lpstr>
      <vt:lpstr>ESPÍRITO ENCHE A MINHA VIDA ESPÍRITO ENCHE A MINHA VIDA  ENCHE-ME COM TEU PODER POIS EM TI EU QUERO SER  ESPÍRITO ENCHE O MEU SER </vt:lpstr>
      <vt:lpstr>AS MINHAS MÃOS EU QUERO LEVANTAR  E EM LOUVOR TE ADORAR   MEU CORAÇÃO EU QUERO DERRAMAR DIANTE DO TEU ALTAR  </vt:lpstr>
      <vt:lpstr>AS MINHAS MÃOS EU QUERO LEVANTAR  E EM LOUVOR TE ADORAR   MEU CORAÇÃO EU QUERO DERRAMAR DIANTE DO TEU ALTAR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Espirito enche a minha vida</dc:title>
  <dc:creator>Wanderson Almeida</dc:creator>
  <cp:lastModifiedBy>Wanderson Almeida</cp:lastModifiedBy>
  <cp:revision>3</cp:revision>
  <dcterms:created xsi:type="dcterms:W3CDTF">2023-07-02T20:25:02Z</dcterms:created>
  <dcterms:modified xsi:type="dcterms:W3CDTF">2023-07-02T20:53:32Z</dcterms:modified>
</cp:coreProperties>
</file>