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1BBF0-6C16-F4B3-E124-CBB98E4D6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FD3166-F262-DBF4-0F9D-D9DE51842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71226-34B0-A305-7FD3-DA849428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E45-6744-4F05-BB9C-C5BBE4423A7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FEA20-7E11-86D8-DDA3-E371A067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17BEC3-202F-85D9-D44E-6EC50BC6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D56C-FCA6-4D47-B813-8BF5F9926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21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C53A5-63BC-5D78-6E78-C72C2E04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F22D16-89BD-B472-1379-AF31F7C29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B889E6-C0B6-8993-FB00-5C7A187A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E45-6744-4F05-BB9C-C5BBE4423A7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CDD4A-AB1C-96E6-E8C4-291642D7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3CFB8-94FA-3082-F98F-5CB9F3B5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D56C-FCA6-4D47-B813-8BF5F9926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64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5B6FA6-E15C-371B-F8E9-5C1D22186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3A1F10-CCA7-1368-780E-1E7C9921C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9069EA-9A0E-6945-AE90-69FFED53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E45-6744-4F05-BB9C-C5BBE4423A7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74373-26B2-9000-F403-58400711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76A28-D89C-18FB-5B33-7A7F343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D56C-FCA6-4D47-B813-8BF5F9926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6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C1518-3DDD-333E-34CB-CDEF8697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02C72-1146-C13C-7E92-D3B57519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CECB29-1E45-2A60-8BDE-CAC371A8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E45-6744-4F05-BB9C-C5BBE4423A7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DD6E0D-28A3-A7FB-D074-939D5C63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E1FC34-3F86-064F-47D3-BBB7933C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D56C-FCA6-4D47-B813-8BF5F9926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63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8D2C3-28FD-52AB-0C8C-0EE39D8E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3382D7-CC01-6C8A-B70E-0F59D3CBF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187221-F331-FA42-63F0-63F8A004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E45-6744-4F05-BB9C-C5BBE4423A7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43F50-36A7-A6E8-B0DF-D75DF899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B8EEC3-1892-ADD5-1B06-334A8328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D56C-FCA6-4D47-B813-8BF5F9926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85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9C856-1CF2-3FFE-1D35-42A4AC63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57A95D-AE6D-4355-CF21-7B67589B4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8324EF-D251-9822-E664-78B01ADA8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B1C853-23D1-B6F2-FF87-4AE06D8A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E45-6744-4F05-BB9C-C5BBE4423A7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57508A-C415-4B31-3367-A9A6B969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F27344-D25A-5455-6618-D1C2A350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D56C-FCA6-4D47-B813-8BF5F9926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9851A-5317-FFFD-4C33-700F418E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4097A7-3395-03AC-DF1C-FDA6238D7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3D477D-0674-A015-9B36-DDA50A9B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3F347A-2E95-9A7A-FA8C-A295FCCE9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EAD5F1-65A8-83B9-BBE6-BC191CF83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3CA2A1-B3AC-4BC0-DEDA-DE57A4B9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E45-6744-4F05-BB9C-C5BBE4423A7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F01CAF-3D80-2197-A00E-06A1DC5C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AE064C-6B56-38E2-366F-00A0A832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D56C-FCA6-4D47-B813-8BF5F9926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6DBF6-B70E-2743-A8E4-ECA2E28E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A321C6-1482-91B0-D327-D1EC329F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E45-6744-4F05-BB9C-C5BBE4423A7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C1490E-A53F-BEAB-FD54-A98B887D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DB8046-A039-3832-0F03-C58BF170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D56C-FCA6-4D47-B813-8BF5F9926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88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CF7259-F6D5-6778-E4A9-76502F66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E45-6744-4F05-BB9C-C5BBE4423A7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D47ABA-E12C-94D2-6CF0-E286E452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CA00FC-FEAC-28FC-6EBD-0296920B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D56C-FCA6-4D47-B813-8BF5F9926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59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27BB6-5089-A062-D6E2-170B8472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C35C1-8E85-F095-45FA-E95BE80B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C47EA-731D-FDC7-679E-366FF7895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5035DF-3040-0997-0403-B2DB7082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E45-6744-4F05-BB9C-C5BBE4423A7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AE1D37-A4AF-451B-D9E9-F1376D05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6C57CA-1C4C-0944-2E46-9AA6AE92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D56C-FCA6-4D47-B813-8BF5F9926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37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EC992-9D39-B7A1-8DE8-AC5B90C2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3A3095-B21C-7782-2B82-A44D9C24E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E9AD43-8643-6A89-8D22-D5E6A7E0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B942F5-66E0-BB54-AAA1-53A2E760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E45-6744-4F05-BB9C-C5BBE4423A7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60F2D1-C351-4E24-9F7A-61597E1E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F90BCF-EA2F-0DC6-E4E6-96220730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D56C-FCA6-4D47-B813-8BF5F9926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73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B76359-8F2F-9409-26A8-F068428A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9B40BA-CF5C-205C-81CB-9038A2723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45F472-3DC3-99D6-6F94-620B9CBA0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FE45-6744-4F05-BB9C-C5BBE4423A7F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3C637-6BC4-3F68-944B-F2C8B6851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98D852-907F-E940-3048-C972A224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D56C-FCA6-4D47-B813-8BF5F9926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66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913C9-6985-BBA5-189F-BFF732027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76" y="868362"/>
            <a:ext cx="8274424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EU JÁ ME DECIDI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30065F-C30D-3C26-02A3-234352A8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1365" y="3278374"/>
            <a:ext cx="3801035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MARCUS SALLES</a:t>
            </a:r>
          </a:p>
        </p:txBody>
      </p:sp>
    </p:spTree>
    <p:extLst>
      <p:ext uri="{BB962C8B-B14F-4D97-AF65-F5344CB8AC3E}">
        <p14:creationId xmlns:p14="http://schemas.microsoft.com/office/powerpoint/2010/main" val="402653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2C79E-8FF9-E155-F167-462A3283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1192306"/>
            <a:ext cx="11770659" cy="51833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dirty="0">
                <a:latin typeface="Arial Black" panose="020B0A04020102020204" pitchFamily="34" charset="0"/>
              </a:rPr>
              <a:t>NÃO, MEU VOCABULÁRIO TEM NÃO</a:t>
            </a:r>
          </a:p>
          <a:p>
            <a:pPr marL="0" indent="0">
              <a:buNone/>
            </a:pPr>
            <a:r>
              <a:rPr lang="pt-BR" sz="5800" dirty="0">
                <a:latin typeface="Arial Black" panose="020B0A04020102020204" pitchFamily="34" charset="0"/>
              </a:rPr>
              <a:t>EU APRENDI A DIZER NÃO</a:t>
            </a:r>
          </a:p>
          <a:p>
            <a:pPr marL="0" indent="0">
              <a:buNone/>
            </a:pPr>
            <a:r>
              <a:rPr lang="pt-BR" sz="5800" dirty="0">
                <a:latin typeface="Arial Black" panose="020B0A04020102020204" pitchFamily="34" charset="0"/>
              </a:rPr>
              <a:t>E EU VIVO FELIZ</a:t>
            </a:r>
          </a:p>
        </p:txBody>
      </p:sp>
    </p:spTree>
    <p:extLst>
      <p:ext uri="{BB962C8B-B14F-4D97-AF65-F5344CB8AC3E}">
        <p14:creationId xmlns:p14="http://schemas.microsoft.com/office/powerpoint/2010/main" val="283522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2C79E-8FF9-E155-F167-462A3283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837336"/>
            <a:ext cx="11770659" cy="51833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dirty="0">
                <a:latin typeface="Arial Black" panose="020B0A04020102020204" pitchFamily="34" charset="0"/>
              </a:rPr>
              <a:t>NÃO, NÃO VOU DISPERDIÇAR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800" dirty="0">
                <a:latin typeface="Arial Black" panose="020B0A04020102020204" pitchFamily="34" charset="0"/>
              </a:rPr>
              <a:t>O QUE JESUS CONQUISTOU NA CRUZ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800" dirty="0">
                <a:latin typeface="Arial Black" panose="020B0A04020102020204" pitchFamily="34" charset="0"/>
              </a:rPr>
              <a:t>PRA ME TORNAR LIVRE, LIVRE, LIVRE, LIVRE</a:t>
            </a:r>
          </a:p>
        </p:txBody>
      </p:sp>
    </p:spTree>
    <p:extLst>
      <p:ext uri="{BB962C8B-B14F-4D97-AF65-F5344CB8AC3E}">
        <p14:creationId xmlns:p14="http://schemas.microsoft.com/office/powerpoint/2010/main" val="371092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2C79E-8FF9-E155-F167-462A3283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1192306"/>
            <a:ext cx="11770659" cy="518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5800" dirty="0">
                <a:latin typeface="Arial Black" panose="020B0A04020102020204" pitchFamily="34" charset="0"/>
              </a:rPr>
              <a:t>EU JÁ ME DECIDI</a:t>
            </a:r>
          </a:p>
          <a:p>
            <a:pPr marL="0" indent="0">
              <a:buNone/>
            </a:pPr>
            <a:r>
              <a:rPr lang="pt-BR" sz="5800" dirty="0">
                <a:latin typeface="Arial Black" panose="020B0A04020102020204" pitchFamily="34" charset="0"/>
              </a:rPr>
              <a:t>E EU NÃO VOLTO ATRÁS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800" dirty="0">
                <a:latin typeface="Arial Black" panose="020B0A04020102020204" pitchFamily="34" charset="0"/>
              </a:rPr>
              <a:t>EU JÁ ME DECIDI</a:t>
            </a:r>
          </a:p>
          <a:p>
            <a:pPr marL="0" indent="0">
              <a:buNone/>
            </a:pPr>
            <a:r>
              <a:rPr lang="pt-BR" sz="5800" dirty="0">
                <a:latin typeface="Arial Black" panose="020B0A04020102020204" pitchFamily="34" charset="0"/>
              </a:rPr>
              <a:t>E EU VOU VIVER PRA DEUS</a:t>
            </a:r>
          </a:p>
        </p:txBody>
      </p:sp>
    </p:spTree>
    <p:extLst>
      <p:ext uri="{BB962C8B-B14F-4D97-AF65-F5344CB8AC3E}">
        <p14:creationId xmlns:p14="http://schemas.microsoft.com/office/powerpoint/2010/main" val="155485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2C79E-8FF9-E155-F167-462A3283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388" y="1609165"/>
            <a:ext cx="10443883" cy="4567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800" dirty="0">
                <a:latin typeface="Arial Black" panose="020B0A04020102020204" pitchFamily="34" charset="0"/>
              </a:rPr>
              <a:t>SEI, O QUE EU VOU TER QUE INFRENTAR</a:t>
            </a:r>
          </a:p>
          <a:p>
            <a:pPr marL="0" indent="0">
              <a:buNone/>
            </a:pPr>
            <a:r>
              <a:rPr lang="pt-BR" sz="5800" dirty="0">
                <a:latin typeface="Arial Black" panose="020B0A04020102020204" pitchFamily="34" charset="0"/>
              </a:rPr>
              <a:t>MAS QUEM VAI ME BANCAR É DEUS</a:t>
            </a:r>
          </a:p>
        </p:txBody>
      </p:sp>
    </p:spTree>
    <p:extLst>
      <p:ext uri="{BB962C8B-B14F-4D97-AF65-F5344CB8AC3E}">
        <p14:creationId xmlns:p14="http://schemas.microsoft.com/office/powerpoint/2010/main" val="316997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2C79E-8FF9-E155-F167-462A3283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76" y="0"/>
            <a:ext cx="11564471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58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pt-BR" sz="5800" dirty="0">
                <a:latin typeface="Arial Black" panose="020B0A04020102020204" pitchFamily="34" charset="0"/>
              </a:rPr>
              <a:t>SIM, EU VOU APROVEITAR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5800" dirty="0">
                <a:latin typeface="Arial Black" panose="020B0A04020102020204" pitchFamily="34" charset="0"/>
              </a:rPr>
              <a:t>O QUE JESUS CONQUISTOU (PRA QUE?)</a:t>
            </a:r>
          </a:p>
          <a:p>
            <a:pPr marL="0" indent="0">
              <a:buNone/>
            </a:pPr>
            <a:r>
              <a:rPr lang="pt-BR" sz="5800" dirty="0">
                <a:latin typeface="Arial Black" panose="020B0A04020102020204" pitchFamily="34" charset="0"/>
              </a:rPr>
              <a:t>PRA ME TORNAR LIVRE, LIVRE, LIVRE (LIVRE)</a:t>
            </a:r>
          </a:p>
        </p:txBody>
      </p:sp>
    </p:spTree>
    <p:extLst>
      <p:ext uri="{BB962C8B-B14F-4D97-AF65-F5344CB8AC3E}">
        <p14:creationId xmlns:p14="http://schemas.microsoft.com/office/powerpoint/2010/main" val="129603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2C79E-8FF9-E155-F167-462A3283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1192306"/>
            <a:ext cx="11770659" cy="518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5800" dirty="0">
                <a:latin typeface="Arial Black" panose="020B0A04020102020204" pitchFamily="34" charset="0"/>
              </a:rPr>
              <a:t>E EU JÁ ME DECIDI</a:t>
            </a:r>
          </a:p>
          <a:p>
            <a:pPr marL="0" indent="0">
              <a:buNone/>
            </a:pPr>
            <a:r>
              <a:rPr lang="pt-BR" sz="5800" dirty="0">
                <a:latin typeface="Arial Black" panose="020B0A04020102020204" pitchFamily="34" charset="0"/>
              </a:rPr>
              <a:t>E EU NÃO VOLTO ATRÁS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5800" dirty="0">
                <a:latin typeface="Arial Black" panose="020B0A04020102020204" pitchFamily="34" charset="0"/>
              </a:rPr>
              <a:t>EU JÁ ME DECIDI</a:t>
            </a:r>
          </a:p>
          <a:p>
            <a:pPr marL="0" indent="0">
              <a:buNone/>
            </a:pPr>
            <a:r>
              <a:rPr lang="pt-BR" sz="5800" dirty="0">
                <a:latin typeface="Arial Black" panose="020B0A04020102020204" pitchFamily="34" charset="0"/>
              </a:rPr>
              <a:t>E EU VOU VIVER PRA DEUS</a:t>
            </a:r>
          </a:p>
        </p:txBody>
      </p:sp>
    </p:spTree>
    <p:extLst>
      <p:ext uri="{BB962C8B-B14F-4D97-AF65-F5344CB8AC3E}">
        <p14:creationId xmlns:p14="http://schemas.microsoft.com/office/powerpoint/2010/main" val="2131683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EU JÁ ME DECIDI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JÁ ME DECIDI</dc:title>
  <dc:creator>Wanderson Almeida</dc:creator>
  <cp:lastModifiedBy>Wanderson Almeida</cp:lastModifiedBy>
  <cp:revision>3</cp:revision>
  <dcterms:created xsi:type="dcterms:W3CDTF">2023-06-17T18:33:03Z</dcterms:created>
  <dcterms:modified xsi:type="dcterms:W3CDTF">2023-06-18T20:37:12Z</dcterms:modified>
</cp:coreProperties>
</file>