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2" r:id="rId9"/>
    <p:sldId id="263" r:id="rId10"/>
    <p:sldId id="279" r:id="rId11"/>
    <p:sldId id="280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58155" y="-241505"/>
            <a:ext cx="9448800" cy="2925687"/>
          </a:xfrm>
        </p:spPr>
        <p:txBody>
          <a:bodyPr>
            <a:normAutofit/>
          </a:bodyPr>
          <a:lstStyle/>
          <a:p>
            <a:pPr algn="r"/>
            <a:r>
              <a:rPr lang="pt-BR" sz="6600" b="1" dirty="0">
                <a:latin typeface="Arial Black" panose="020B0A04020102020204" pitchFamily="34" charset="0"/>
                <a:cs typeface="Aharoni" panose="02010803020104030203" pitchFamily="2" charset="-79"/>
              </a:rPr>
              <a:t>EU ME RENDO</a:t>
            </a:r>
            <a:br>
              <a:rPr lang="pt-BR" sz="6600" u="sng" dirty="0"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4000" b="1" u="sng" cap="none" dirty="0">
                <a:latin typeface="Arial Black" panose="020B0A04020102020204" pitchFamily="34" charset="0"/>
                <a:cs typeface="Aharoni" panose="02010803020104030203" pitchFamily="2" charset="-79"/>
              </a:rPr>
              <a:t>MINISTÉRIO MERGULHAR</a:t>
            </a:r>
            <a:endParaRPr lang="pt-BR" sz="2800" b="1" u="sng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22844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39882"/>
            <a:ext cx="12192000" cy="3976974"/>
          </a:xfrm>
        </p:spPr>
        <p:txBody>
          <a:bodyPr>
            <a:noAutofit/>
          </a:bodyPr>
          <a:lstStyle/>
          <a:p>
            <a:pPr algn="ctr"/>
            <a: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VENTO DE PODER, SOPRA EM MEU VIVER</a:t>
            </a:r>
            <a:b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FAZ TEU QUERER</a:t>
            </a:r>
            <a:b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 FAZ TEU QUERER, EM MIM</a:t>
            </a:r>
          </a:p>
        </p:txBody>
      </p:sp>
    </p:spTree>
    <p:extLst>
      <p:ext uri="{BB962C8B-B14F-4D97-AF65-F5344CB8AC3E}">
        <p14:creationId xmlns:p14="http://schemas.microsoft.com/office/powerpoint/2010/main" val="32888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03327"/>
            <a:ext cx="12192000" cy="3229144"/>
          </a:xfrm>
        </p:spPr>
        <p:txBody>
          <a:bodyPr>
            <a:noAutofit/>
          </a:bodyPr>
          <a:lstStyle/>
          <a:p>
            <a:pPr algn="ctr"/>
            <a:r>
              <a:rPr lang="pt-BR" sz="7200" b="1" cap="none" dirty="0">
                <a:latin typeface="Arial Black" panose="020B0A04020102090204" pitchFamily="34" charset="0"/>
              </a:rPr>
              <a:t>COMO UM VENDAVAL, SOBRENATURAL</a:t>
            </a:r>
            <a:br>
              <a:rPr lang="pt-BR" sz="7200" b="1" cap="none" dirty="0">
                <a:latin typeface="Arial Black" panose="020B0A04020102090204" pitchFamily="34" charset="0"/>
              </a:rPr>
            </a:br>
            <a:r>
              <a:rPr lang="pt-BR" sz="7200" b="1" cap="none" dirty="0">
                <a:latin typeface="Arial Black" panose="020B0A04020102090204" pitchFamily="34" charset="0"/>
              </a:rPr>
              <a:t>FAZ TEU QUERER</a:t>
            </a:r>
            <a:br>
              <a:rPr lang="pt-BR" sz="7200" b="1" cap="none" dirty="0">
                <a:latin typeface="Arial Black" panose="020B0A04020102090204" pitchFamily="34" charset="0"/>
              </a:rPr>
            </a:br>
            <a:r>
              <a:rPr lang="pt-BR" sz="7200" b="1" cap="none" dirty="0">
                <a:latin typeface="Arial Black" panose="020B0A04020102090204" pitchFamily="34" charset="0"/>
              </a:rPr>
              <a:t> FAZ TEU QUERER, EM MIM</a:t>
            </a:r>
            <a:endParaRPr lang="pt-BR" sz="7200" b="1" cap="none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46127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06018" y="3625896"/>
            <a:ext cx="12404035" cy="3965964"/>
          </a:xfrm>
        </p:spPr>
        <p:txBody>
          <a:bodyPr>
            <a:noAutofit/>
          </a:bodyPr>
          <a:lstStyle/>
          <a:p>
            <a:pPr algn="ctr"/>
            <a:r>
              <a:rPr lang="pt-BR" sz="7200" b="1" cap="none" dirty="0">
                <a:latin typeface="Arial Black" panose="020B0A04020102090204" pitchFamily="34" charset="0"/>
              </a:rPr>
              <a:t>EU ME RENDO</a:t>
            </a:r>
            <a:br>
              <a:rPr lang="pt-BR" sz="7200" b="1" cap="none" dirty="0">
                <a:latin typeface="Arial Black" panose="020B0A04020102090204" pitchFamily="34" charset="0"/>
              </a:rPr>
            </a:br>
            <a:r>
              <a:rPr lang="pt-BR" sz="7200" b="1" cap="none" dirty="0">
                <a:latin typeface="Arial Black" panose="020B0A04020102090204" pitchFamily="34" charset="0"/>
              </a:rPr>
              <a:t>EU ME RENDO</a:t>
            </a:r>
            <a:br>
              <a:rPr lang="pt-BR" sz="7200" b="1" cap="none" dirty="0">
                <a:latin typeface="Arial Black" panose="020B0A04020102090204" pitchFamily="34" charset="0"/>
              </a:rPr>
            </a:br>
            <a:r>
              <a:rPr lang="pt-BR" sz="7200" b="1" cap="none" dirty="0">
                <a:latin typeface="Arial Black" panose="020B0A04020102090204" pitchFamily="34" charset="0"/>
              </a:rPr>
              <a:t>PRA CONHECER-TE MAIS</a:t>
            </a:r>
            <a:br>
              <a:rPr lang="pt-BR" sz="7200" b="1" cap="none" dirty="0">
                <a:latin typeface="Arial Black" panose="020B0A04020102090204" pitchFamily="34" charset="0"/>
              </a:rPr>
            </a:br>
            <a:r>
              <a:rPr lang="pt-BR" sz="7200" b="1" cap="none" dirty="0">
                <a:latin typeface="Arial Black" panose="020B0A04020102090204" pitchFamily="34" charset="0"/>
              </a:rPr>
              <a:t>PRA CONHECER-TE MAIS</a:t>
            </a:r>
            <a:br>
              <a:rPr lang="pt-BR" sz="7200" b="1" cap="none" dirty="0">
                <a:latin typeface="Arial Black" panose="020B0A04020102090204" pitchFamily="34" charset="0"/>
              </a:rPr>
            </a:br>
            <a:endParaRPr lang="pt-BR" sz="7200" b="1" cap="none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9365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69174" y="2701497"/>
            <a:ext cx="12730348" cy="4255357"/>
          </a:xfrm>
        </p:spPr>
        <p:txBody>
          <a:bodyPr>
            <a:noAutofit/>
          </a:bodyPr>
          <a:lstStyle/>
          <a:p>
            <a:pPr algn="ctr"/>
            <a: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EIS ME AQUI, PROSTRADO OUTRA VEZ</a:t>
            </a:r>
            <a:b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PRA TUDO ENTREGAR</a:t>
            </a:r>
            <a:b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PRA TUDO ENTREGAR</a:t>
            </a:r>
            <a:b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cap="none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0459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23D763E-0A2A-4AEE-BEB7-4C28E1C15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76253"/>
            <a:ext cx="12192000" cy="217718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Leva-me, perto de Ti, Senhor</a:t>
            </a:r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Anseio por ti</a:t>
            </a:r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Anseio por ti</a:t>
            </a:r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EU ME RENDO</a:t>
            </a:r>
            <a:endParaRPr lang="pt-BR" sz="8000" b="1" dirty="0"/>
          </a:p>
        </p:txBody>
      </p:sp>
    </p:spTree>
    <p:extLst>
      <p:ext uri="{BB962C8B-B14F-4D97-AF65-F5344CB8AC3E}">
        <p14:creationId xmlns:p14="http://schemas.microsoft.com/office/powerpoint/2010/main" val="356445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931831"/>
            <a:ext cx="12192000" cy="4362158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Enche-me da graça e do teu amor</a:t>
            </a:r>
            <a:br>
              <a:rPr lang="pt-BR" sz="8800" b="1" dirty="0">
                <a:latin typeface="Arial Black" panose="020B0A04020102090204" pitchFamily="34" charset="0"/>
              </a:rPr>
            </a:br>
            <a:r>
              <a:rPr lang="pt-BR" sz="8800" b="1" dirty="0">
                <a:latin typeface="Arial Black" panose="020B0A04020102090204" pitchFamily="34" charset="0"/>
              </a:rPr>
              <a:t>Sacia meu ser</a:t>
            </a:r>
            <a:br>
              <a:rPr lang="pt-BR" sz="8800" b="1" dirty="0">
                <a:latin typeface="Arial Black" panose="020B0A04020102090204" pitchFamily="34" charset="0"/>
              </a:rPr>
            </a:br>
            <a:r>
              <a:rPr lang="pt-BR" sz="8800" b="1" dirty="0">
                <a:latin typeface="Arial Black" panose="020B0A04020102090204" pitchFamily="34" charset="0"/>
              </a:rPr>
              <a:t>Sacia meu ser</a:t>
            </a:r>
            <a:br>
              <a:rPr lang="pt-BR" sz="7200" b="1" dirty="0">
                <a:latin typeface="Arial Black" panose="020B0A04020102090204" pitchFamily="34" charset="0"/>
              </a:rPr>
            </a:br>
            <a:endParaRPr lang="pt-BR" sz="72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6613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560535"/>
            <a:ext cx="12192000" cy="3414897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Abraça-me, ouve o meu clamor</a:t>
            </a:r>
            <a:br>
              <a:rPr lang="pt-BR" sz="8800" b="1" dirty="0">
                <a:latin typeface="Arial Black" panose="020B0A04020102090204" pitchFamily="34" charset="0"/>
              </a:rPr>
            </a:br>
            <a:r>
              <a:rPr lang="pt-BR" sz="8800" b="1" cap="none" dirty="0">
                <a:latin typeface="Arial Black" panose="020B0A04020102090204" pitchFamily="34" charset="0"/>
              </a:rPr>
              <a:t>FALA </a:t>
            </a:r>
            <a:r>
              <a:rPr lang="pt-BR" sz="8800" b="1" dirty="0">
                <a:latin typeface="Arial Black" panose="020B0A04020102090204" pitchFamily="34" charset="0"/>
              </a:rPr>
              <a:t>pra mim</a:t>
            </a:r>
            <a:br>
              <a:rPr lang="pt-BR" sz="8800" b="1" dirty="0">
                <a:latin typeface="Arial Black" panose="020B0A04020102090204" pitchFamily="34" charset="0"/>
              </a:rPr>
            </a:br>
            <a:r>
              <a:rPr lang="pt-BR" sz="8800" b="1" dirty="0">
                <a:latin typeface="Arial Black" panose="020B0A04020102090204" pitchFamily="34" charset="0"/>
              </a:rPr>
              <a:t>Fala pra mim</a:t>
            </a:r>
            <a:endParaRPr lang="pt-BR" sz="88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3400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" y="2892036"/>
            <a:ext cx="12192001" cy="3965964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dirty="0">
                <a:latin typeface="Arial Black" panose="020B0A04020102090204" pitchFamily="34" charset="0"/>
              </a:rPr>
              <a:t>EU ME RENDO</a:t>
            </a:r>
            <a:br>
              <a:rPr lang="pt-BR" sz="8000" b="1" cap="none" dirty="0">
                <a:latin typeface="Arial Black" panose="020B0A04020102090204" pitchFamily="34" charset="0"/>
              </a:rPr>
            </a:br>
            <a:r>
              <a:rPr lang="pt-BR" sz="8000" b="1" cap="none" dirty="0">
                <a:latin typeface="Arial Black" panose="020B0A04020102090204" pitchFamily="34" charset="0"/>
              </a:rPr>
              <a:t>EU ME RENDO</a:t>
            </a:r>
            <a:br>
              <a:rPr lang="pt-BR" sz="8000" b="1" cap="none" dirty="0">
                <a:latin typeface="Arial Black" panose="020B0A04020102090204" pitchFamily="34" charset="0"/>
              </a:rPr>
            </a:br>
            <a:r>
              <a:rPr lang="pt-BR" sz="8000" b="1" cap="none" dirty="0">
                <a:latin typeface="Arial Black" panose="020B0A04020102090204" pitchFamily="34" charset="0"/>
              </a:rPr>
              <a:t>PRA CONHECER-TE MAIS</a:t>
            </a:r>
            <a:br>
              <a:rPr lang="pt-BR" sz="8000" b="1" cap="none" dirty="0">
                <a:latin typeface="Arial Black" panose="020B0A04020102090204" pitchFamily="34" charset="0"/>
              </a:rPr>
            </a:br>
            <a:r>
              <a:rPr lang="pt-BR" sz="8000" b="1" cap="none" dirty="0">
                <a:latin typeface="Arial Black" panose="020B0A04020102090204" pitchFamily="34" charset="0"/>
              </a:rPr>
              <a:t>PRA CONHECER-TE MAIS</a:t>
            </a:r>
            <a:endParaRPr lang="pt-BR" sz="8000" b="1" cap="none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5072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" y="2892036"/>
            <a:ext cx="12192001" cy="3965964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dirty="0">
                <a:latin typeface="Arial Black" panose="020B0A04020102090204" pitchFamily="34" charset="0"/>
              </a:rPr>
              <a:t>EU ME RENDO</a:t>
            </a:r>
            <a:br>
              <a:rPr lang="pt-BR" sz="8000" b="1" cap="none" dirty="0">
                <a:latin typeface="Arial Black" panose="020B0A04020102090204" pitchFamily="34" charset="0"/>
              </a:rPr>
            </a:br>
            <a:r>
              <a:rPr lang="pt-BR" sz="8000" b="1" cap="none" dirty="0">
                <a:latin typeface="Arial Black" panose="020B0A04020102090204" pitchFamily="34" charset="0"/>
              </a:rPr>
              <a:t>EU ME RENDO</a:t>
            </a:r>
            <a:br>
              <a:rPr lang="pt-BR" sz="8000" b="1" cap="none" dirty="0">
                <a:latin typeface="Arial Black" panose="020B0A04020102090204" pitchFamily="34" charset="0"/>
              </a:rPr>
            </a:br>
            <a:r>
              <a:rPr lang="pt-BR" sz="8000" b="1" cap="none" dirty="0">
                <a:latin typeface="Arial Black" panose="020B0A04020102090204" pitchFamily="34" charset="0"/>
              </a:rPr>
              <a:t>PRA CONHECER-TE MAIS</a:t>
            </a:r>
            <a:br>
              <a:rPr lang="pt-BR" sz="8000" b="1" cap="none" dirty="0">
                <a:latin typeface="Arial Black" panose="020B0A04020102090204" pitchFamily="34" charset="0"/>
              </a:rPr>
            </a:br>
            <a:r>
              <a:rPr lang="pt-BR" sz="8000" b="1" cap="none" dirty="0">
                <a:latin typeface="Arial Black" panose="020B0A04020102090204" pitchFamily="34" charset="0"/>
              </a:rPr>
              <a:t>PRA CONHECER-TE MAIS</a:t>
            </a:r>
            <a:endParaRPr lang="pt-BR" sz="8000" b="1" cap="none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0040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39882"/>
            <a:ext cx="12192000" cy="3976974"/>
          </a:xfrm>
        </p:spPr>
        <p:txBody>
          <a:bodyPr>
            <a:noAutofit/>
          </a:bodyPr>
          <a:lstStyle/>
          <a:p>
            <a:pPr algn="ctr"/>
            <a: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VENTO DE PODER, SOPRA EM MEU VIVER</a:t>
            </a:r>
            <a:b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FAZ TEU QUERER</a:t>
            </a:r>
            <a:b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 FAZ TEU QUERER, EM MIM</a:t>
            </a:r>
          </a:p>
        </p:txBody>
      </p:sp>
    </p:spTree>
    <p:extLst>
      <p:ext uri="{BB962C8B-B14F-4D97-AF65-F5344CB8AC3E}">
        <p14:creationId xmlns:p14="http://schemas.microsoft.com/office/powerpoint/2010/main" val="28033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03327"/>
            <a:ext cx="12192000" cy="3229144"/>
          </a:xfrm>
        </p:spPr>
        <p:txBody>
          <a:bodyPr>
            <a:noAutofit/>
          </a:bodyPr>
          <a:lstStyle/>
          <a:p>
            <a:pPr algn="ctr"/>
            <a:r>
              <a:rPr lang="pt-BR" sz="7200" b="1" cap="none" dirty="0">
                <a:latin typeface="Arial Black" panose="020B0A04020102090204" pitchFamily="34" charset="0"/>
              </a:rPr>
              <a:t>COMO UM VENDAVAL, SOBRENATURAL</a:t>
            </a:r>
            <a:br>
              <a:rPr lang="pt-BR" sz="7200" b="1" cap="none" dirty="0">
                <a:latin typeface="Arial Black" panose="020B0A04020102090204" pitchFamily="34" charset="0"/>
              </a:rPr>
            </a:br>
            <a:r>
              <a:rPr lang="pt-BR" sz="7200" b="1" cap="none" dirty="0">
                <a:latin typeface="Arial Black" panose="020B0A04020102090204" pitchFamily="34" charset="0"/>
              </a:rPr>
              <a:t>FAZ TEU QUERER</a:t>
            </a:r>
            <a:br>
              <a:rPr lang="pt-BR" sz="7200" b="1" cap="none" dirty="0">
                <a:latin typeface="Arial Black" panose="020B0A04020102090204" pitchFamily="34" charset="0"/>
              </a:rPr>
            </a:br>
            <a:r>
              <a:rPr lang="pt-BR" sz="7200" b="1" cap="none" dirty="0">
                <a:latin typeface="Arial Black" panose="020B0A04020102090204" pitchFamily="34" charset="0"/>
              </a:rPr>
              <a:t> FAZ TEU QUERER, EM MIM</a:t>
            </a:r>
            <a:endParaRPr lang="pt-BR" sz="7200" b="1" cap="none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95575598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204</TotalTime>
  <Words>65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Century Gothic</vt:lpstr>
      <vt:lpstr>Trilha de Vapor</vt:lpstr>
      <vt:lpstr>EU ME RENDO MINISTÉRIO MERGULHAR</vt:lpstr>
      <vt:lpstr>EIS ME AQUI, PROSTRADO OUTRA VEZ PRA TUDO ENTREGAR PRA TUDO ENTREGAR </vt:lpstr>
      <vt:lpstr>Leva-me, perto de Ti, Senhor Anseio por ti Anseio por ti EU ME RENDO</vt:lpstr>
      <vt:lpstr>Enche-me da graça e do teu amor Sacia meu ser Sacia meu ser </vt:lpstr>
      <vt:lpstr>Abraça-me, ouve o meu clamor FALA pra mim Fala pra mim</vt:lpstr>
      <vt:lpstr>EU ME RENDO EU ME RENDO PRA CONHECER-TE MAIS PRA CONHECER-TE MAIS</vt:lpstr>
      <vt:lpstr>EU ME RENDO EU ME RENDO PRA CONHECER-TE MAIS PRA CONHECER-TE MAIS</vt:lpstr>
      <vt:lpstr>VENTO DE PODER, SOPRA EM MEU VIVER FAZ TEU QUERER  FAZ TEU QUERER, EM MIM</vt:lpstr>
      <vt:lpstr>COMO UM VENDAVAL, SOBRENATURAL FAZ TEU QUERER  FAZ TEU QUERER, EM MIM</vt:lpstr>
      <vt:lpstr>VENTO DE PODER, SOPRA EM MEU VIVER FAZ TEU QUERER  FAZ TEU QUERER, EM MIM</vt:lpstr>
      <vt:lpstr>COMO UM VENDAVAL, SOBRENATURAL FAZ TEU QUERER  FAZ TEU QUERER, EM MIM</vt:lpstr>
      <vt:lpstr>EU ME RENDO EU ME RENDO PRA CONHECER-TE MAIS PRA CONHECER-TE MAIS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Me Rendo Leonardo Gonçalves</dc:title>
  <dc:creator>Pastor Marcio</dc:creator>
  <cp:lastModifiedBy>João Paulo Mota Silva</cp:lastModifiedBy>
  <cp:revision>29</cp:revision>
  <dcterms:created xsi:type="dcterms:W3CDTF">2016-01-17T01:54:46Z</dcterms:created>
  <dcterms:modified xsi:type="dcterms:W3CDTF">2019-06-08T20:33:24Z</dcterms:modified>
</cp:coreProperties>
</file>