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8" r:id="rId3"/>
    <p:sldId id="264" r:id="rId4"/>
    <p:sldId id="270" r:id="rId5"/>
    <p:sldId id="271" r:id="rId6"/>
    <p:sldId id="272" r:id="rId7"/>
    <p:sldId id="273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67327" y="288233"/>
            <a:ext cx="12320790" cy="2888381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  EU QUERO SER SANTO</a:t>
            </a:r>
            <a:b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					                  EYSHILA</a:t>
            </a:r>
            <a:endParaRPr lang="pt-BR" sz="66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1536174"/>
            <a:ext cx="116811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COMO SANTO ÉS,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COMO SANTO ÉS,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SENHOR.</a:t>
            </a:r>
          </a:p>
        </p:txBody>
      </p:sp>
    </p:spTree>
    <p:extLst>
      <p:ext uri="{BB962C8B-B14F-4D97-AF65-F5344CB8AC3E}">
        <p14:creationId xmlns:p14="http://schemas.microsoft.com/office/powerpoint/2010/main" val="11137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2060809"/>
            <a:ext cx="11844271" cy="36495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ALVO MAIS QUE A NEVE QUERO SER. PRA TE HONRAR, PRA TE AGRADAR</a:t>
            </a: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2230587"/>
            <a:ext cx="11844271" cy="4237149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EM SANTIDADE EU VOU VIVER.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TODO TEMPO, POIS SOU TEU TEMPLO.</a:t>
            </a:r>
          </a:p>
        </p:txBody>
      </p:sp>
    </p:spTree>
    <p:extLst>
      <p:ext uri="{BB962C8B-B14F-4D97-AF65-F5344CB8AC3E}">
        <p14:creationId xmlns:p14="http://schemas.microsoft.com/office/powerpoint/2010/main" val="14938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1330161"/>
            <a:ext cx="11844271" cy="4971246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RENUNCIO TUDO QUE É IMPURO, RENUNCIO MINHA CARNE,RENUNCIO O MUNDO</a:t>
            </a:r>
          </a:p>
        </p:txBody>
      </p:sp>
    </p:spTree>
    <p:extLst>
      <p:ext uri="{BB962C8B-B14F-4D97-AF65-F5344CB8AC3E}">
        <p14:creationId xmlns:p14="http://schemas.microsoft.com/office/powerpoint/2010/main" val="15636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1127730"/>
            <a:ext cx="11844271" cy="460254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OS SONHOS QUE NÃO TE GLORIFICAM, SENHOR.</a:t>
            </a:r>
          </a:p>
        </p:txBody>
      </p:sp>
    </p:spTree>
    <p:extLst>
      <p:ext uri="{BB962C8B-B14F-4D97-AF65-F5344CB8AC3E}">
        <p14:creationId xmlns:p14="http://schemas.microsoft.com/office/powerpoint/2010/main" val="28622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21598"/>
            <a:ext cx="12192000" cy="460254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RENUNCIO POR AMOR </a:t>
            </a:r>
          </a:p>
        </p:txBody>
      </p:sp>
    </p:spTree>
    <p:extLst>
      <p:ext uri="{BB962C8B-B14F-4D97-AF65-F5344CB8AC3E}">
        <p14:creationId xmlns:p14="http://schemas.microsoft.com/office/powerpoint/2010/main" val="11532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1638603"/>
            <a:ext cx="10972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EU QUERO SER SANTO, SANTO, SANTO.</a:t>
            </a:r>
          </a:p>
        </p:txBody>
      </p:sp>
    </p:spTree>
    <p:extLst>
      <p:ext uri="{BB962C8B-B14F-4D97-AF65-F5344CB8AC3E}">
        <p14:creationId xmlns:p14="http://schemas.microsoft.com/office/powerpoint/2010/main" val="41661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2151727"/>
            <a:ext cx="109727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COMO SANTO ÉS, SENHOR</a:t>
            </a:r>
          </a:p>
        </p:txBody>
      </p:sp>
    </p:spTree>
    <p:extLst>
      <p:ext uri="{BB962C8B-B14F-4D97-AF65-F5344CB8AC3E}">
        <p14:creationId xmlns:p14="http://schemas.microsoft.com/office/powerpoint/2010/main" val="31177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1536174"/>
            <a:ext cx="10972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EU QUERO SER SANTO, SANTO ,SANTO.</a:t>
            </a:r>
          </a:p>
        </p:txBody>
      </p:sp>
    </p:spTree>
    <p:extLst>
      <p:ext uri="{BB962C8B-B14F-4D97-AF65-F5344CB8AC3E}">
        <p14:creationId xmlns:p14="http://schemas.microsoft.com/office/powerpoint/2010/main" val="26930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88</Words>
  <Application>Microsoft Office PowerPoint</Application>
  <PresentationFormat>Widescreen</PresentationFormat>
  <Paragraphs>13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Aharoni</vt:lpstr>
      <vt:lpstr>Arial</vt:lpstr>
      <vt:lpstr>Arial Black</vt:lpstr>
      <vt:lpstr>Calibri</vt:lpstr>
      <vt:lpstr>Garamond</vt:lpstr>
      <vt:lpstr>Pontuação da música 16x9</vt:lpstr>
      <vt:lpstr>     EU QUERO SER SANTO                        EYSHILA</vt:lpstr>
      <vt:lpstr>ALVO MAIS QUE A NEVE QUERO SER. PRA TE HONRAR, PRA TE AGRADAR</vt:lpstr>
      <vt:lpstr>E EM SANTIDADE EU VOU VIVER. EM TODO TEMPO, POIS SOU TEU TEMPLO.</vt:lpstr>
      <vt:lpstr>RENUNCIO TUDO QUE É IMPURO, RENUNCIO MINHA CARNE,RENUNCIO O MUNDO</vt:lpstr>
      <vt:lpstr>E OS SONHOS QUE NÃO TE GLORIFICAM, SENHOR.</vt:lpstr>
      <vt:lpstr>EU RENUNCIO POR AMOR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2016-01-10T10:14:37Z</dcterms:created>
  <dcterms:modified xsi:type="dcterms:W3CDTF">2018-10-08T23:29:15Z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