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9" r:id="rId8"/>
    <p:sldId id="268" r:id="rId9"/>
    <p:sldId id="270" r:id="rId10"/>
    <p:sldId id="261" r:id="rId11"/>
    <p:sldId id="262" r:id="rId12"/>
    <p:sldId id="271" r:id="rId13"/>
    <p:sldId id="260" r:id="rId14"/>
    <p:sldId id="272" r:id="rId15"/>
    <p:sldId id="264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0492" y="-450167"/>
            <a:ext cx="9855343" cy="2672862"/>
          </a:xfrm>
        </p:spPr>
        <p:txBody>
          <a:bodyPr>
            <a:normAutofit fontScale="90000"/>
          </a:bodyPr>
          <a:lstStyle/>
          <a:p>
            <a:pPr algn="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EU TE AMO TANTO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</a:rPr>
              <a:t>LAZARO</a:t>
            </a:r>
            <a:endParaRPr lang="pt-BR" sz="31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9" y="1269999"/>
            <a:ext cx="12032342" cy="43180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 QUE ME QUERES TANTO ASSIM?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8636" y="3478696"/>
            <a:ext cx="11857540" cy="425684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QUERO TE ENVOLVER EM MEUS MISTÉRIOS NO MANTO DA MINHA GLÓRIA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343" y="2203721"/>
            <a:ext cx="12003314" cy="425684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EU VOU DESENROLAR O ROLO SANTO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MUDAR A TUA HISTÓRIA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425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5752" y="1510749"/>
            <a:ext cx="10960495" cy="409189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EU VOU FAZER DE TI VASO DE HONRA EU VOU ENVERGONHAR OS QUE TE ZOMBAM</a:t>
            </a: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314" y="2379215"/>
            <a:ext cx="12061371" cy="431010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VOU TE DAR VITÓRIA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POR QUE ME QUERES TANTO ASSIM?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020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470022"/>
            <a:ext cx="12032343" cy="59179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FILHO, EU QUERO TANTO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ENXUGAR TEU PRANTO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210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-752413"/>
            <a:ext cx="12032343" cy="5917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TE FAZER SÓ MEU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FILHO, EU QUERO SER TEU DEUS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943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-686152"/>
            <a:ext cx="12032343" cy="5917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EU TE AMO TANTO, TANTO, TANTO,TANTO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857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161988"/>
            <a:ext cx="12032343" cy="5917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FILHO, VEM SER MEU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FILHO, EU QUERO SER TEU DEUS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2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659" y="2941983"/>
            <a:ext cx="11624681" cy="537922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 QUE ME RESGATOU?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POR QUE ME TROUXE AQUI?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771" y="776410"/>
            <a:ext cx="11640457" cy="530518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POR QUE ME QUERES, DEUS, TANTO ASSIM?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452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771" y="776410"/>
            <a:ext cx="11640457" cy="530518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 CONTRA O CÉU PEQUEI, E CONTRA TI TAMBÉM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982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771" y="1306497"/>
            <a:ext cx="11640457" cy="530518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MINHA VIDA EU DESTRUÍ, COMO ERREI POR QUE ME QUERES TANTO ASSIM?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72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1738996"/>
            <a:ext cx="12032343" cy="59179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FILHO, EU QUERO TANTO ENXUGAR TEU PRANTO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470022"/>
            <a:ext cx="12032343" cy="5917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TE FAZER SÓ MEU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FILHO, EU QUERO SER TEU DEUS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268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470022"/>
            <a:ext cx="12032343" cy="5917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EU TE AMO TANTO, TANTO, TANTO,TANTO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188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0"/>
            <a:ext cx="12032343" cy="5917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FILHO, VEM SER MEU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FILHO, EU QUERO SER TEU DEUS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04679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56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 Black</vt:lpstr>
      <vt:lpstr>Century Gothic</vt:lpstr>
      <vt:lpstr>Wingdings 3</vt:lpstr>
      <vt:lpstr>Cacho</vt:lpstr>
      <vt:lpstr>EU TE AMO TANTO LAZARO</vt:lpstr>
      <vt:lpstr>POR QUE ME RESGATOU? POR QUE ME TROUXE AQUI?  </vt:lpstr>
      <vt:lpstr> POR QUE ME QUERES, DEUS, TANTO ASSIM? </vt:lpstr>
      <vt:lpstr> SE CONTRA O CÉU PEQUEI, E CONTRA TI TAMBÉM </vt:lpstr>
      <vt:lpstr> MINHA VIDA EU DESTRUÍ, COMO ERREI POR QUE ME QUERES TANTO ASSIM?</vt:lpstr>
      <vt:lpstr>FILHO, EU QUERO TANTO ENXUGAR TEU PRANTO  </vt:lpstr>
      <vt:lpstr> TE FAZER SÓ MEU FILHO, EU QUERO SER TEU DEUS </vt:lpstr>
      <vt:lpstr> EU TE AMO TANTO, TANTO, TANTO,TANTO </vt:lpstr>
      <vt:lpstr> FILHO, VEM SER MEU FILHO, EU QUERO SER TEU DEUS</vt:lpstr>
      <vt:lpstr>POR QUE ME QUERES TANTO ASSIM?</vt:lpstr>
      <vt:lpstr>EU QUERO TE ENVOLVER EM MEUS MISTÉRIOS NO MANTO DA MINHA GLÓRIA </vt:lpstr>
      <vt:lpstr> EU VOU DESENROLAR O ROLO SANTO MUDAR A TUA HISTÓRIA</vt:lpstr>
      <vt:lpstr>EU VOU FAZER DE TI VASO DE HONRA EU VOU ENVERGONHAR OS QUE TE ZOMBAM</vt:lpstr>
      <vt:lpstr> VOU TE DAR VITÓRIA POR QUE ME QUERES TANTO ASSIM?</vt:lpstr>
      <vt:lpstr>FILHO, EU QUERO TANTO ENXUGAR TEU PRANTO</vt:lpstr>
      <vt:lpstr> TE FAZER SÓ MEU FILHO, EU QUERO SER TEU DEUS</vt:lpstr>
      <vt:lpstr> EU TE AMO TANTO, TANTO, TANTO,TANTO</vt:lpstr>
      <vt:lpstr> FILHO, VEM SER MEU FILHO, EU QUERO SER TEU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GARDÊNIA</cp:lastModifiedBy>
  <cp:revision>24</cp:revision>
  <dcterms:created xsi:type="dcterms:W3CDTF">2015-05-23T22:12:49Z</dcterms:created>
  <dcterms:modified xsi:type="dcterms:W3CDTF">2018-10-03T16:43:08Z</dcterms:modified>
</cp:coreProperties>
</file>