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71" r:id="rId8"/>
    <p:sldId id="263" r:id="rId9"/>
    <p:sldId id="272" r:id="rId10"/>
    <p:sldId id="265" r:id="rId11"/>
    <p:sldId id="267" r:id="rId12"/>
    <p:sldId id="273" r:id="rId13"/>
    <p:sldId id="274" r:id="rId14"/>
    <p:sldId id="286" r:id="rId15"/>
    <p:sldId id="287" r:id="rId16"/>
    <p:sldId id="288" r:id="rId17"/>
    <p:sldId id="289" r:id="rId18"/>
    <p:sldId id="290" r:id="rId19"/>
    <p:sldId id="291" r:id="rId20"/>
    <p:sldId id="281" r:id="rId21"/>
    <p:sldId id="292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125" y="2605849"/>
            <a:ext cx="11513027" cy="1646302"/>
          </a:xfrm>
        </p:spPr>
        <p:txBody>
          <a:bodyPr/>
          <a:lstStyle/>
          <a:p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</a:t>
            </a:r>
            <a:br>
              <a:rPr lang="pt-BR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QUATRO POR UM</a:t>
            </a:r>
            <a:br>
              <a:rPr lang="pt-BR" sz="24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2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61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70498"/>
            <a:ext cx="12192000" cy="4082603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FUI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ESCOLHIDO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VENTRE DA MINHA MÃE</a:t>
            </a:r>
          </a:p>
        </p:txBody>
      </p:sp>
    </p:spTree>
    <p:extLst>
      <p:ext uri="{BB962C8B-B14F-4D97-AF65-F5344CB8AC3E}">
        <p14:creationId xmlns:p14="http://schemas.microsoft.com/office/powerpoint/2010/main" val="364943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50075"/>
            <a:ext cx="12192000" cy="423976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DEUS NÃO ABRE MÃO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MIM NÃO</a:t>
            </a:r>
          </a:p>
        </p:txBody>
      </p:sp>
    </p:spTree>
    <p:extLst>
      <p:ext uri="{BB962C8B-B14F-4D97-AF65-F5344CB8AC3E}">
        <p14:creationId xmlns:p14="http://schemas.microsoft.com/office/powerpoint/2010/main" val="299702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5966" y="5166481"/>
            <a:ext cx="10200068" cy="408260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4638CA-4AE8-451E-BDE3-529CF252578E}"/>
              </a:ext>
            </a:extLst>
          </p:cNvPr>
          <p:cNvSpPr/>
          <p:nvPr/>
        </p:nvSpPr>
        <p:spPr>
          <a:xfrm>
            <a:off x="0" y="432715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 VIDA É MESMO ASSIM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 TANTAS AFLIÇÕES EU TENHO QUE ENFRENTAR</a:t>
            </a:r>
          </a:p>
        </p:txBody>
      </p:sp>
    </p:spTree>
    <p:extLst>
      <p:ext uri="{BB962C8B-B14F-4D97-AF65-F5344CB8AC3E}">
        <p14:creationId xmlns:p14="http://schemas.microsoft.com/office/powerpoint/2010/main" val="285294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4082603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O SENHOR ESTÁ SEMPRE A ME PROTEGER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SINTO AQUI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650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6636" y="4738119"/>
            <a:ext cx="10878728" cy="423976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9399C-BB58-4953-A09C-4F56F8B98C75}"/>
              </a:ext>
            </a:extLst>
          </p:cNvPr>
          <p:cNvSpPr/>
          <p:nvPr/>
        </p:nvSpPr>
        <p:spPr>
          <a:xfrm>
            <a:off x="0" y="92062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O VENTO SOPRA CONTRA MIM OS PROBLEMAS TENTAM ME ABATER </a:t>
            </a:r>
          </a:p>
        </p:txBody>
      </p:sp>
    </p:spTree>
    <p:extLst>
      <p:ext uri="{BB962C8B-B14F-4D97-AF65-F5344CB8AC3E}">
        <p14:creationId xmlns:p14="http://schemas.microsoft.com/office/powerpoint/2010/main" val="216837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6636" y="4738119"/>
            <a:ext cx="10878728" cy="423976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9399C-BB58-4953-A09C-4F56F8B98C75}"/>
              </a:ext>
            </a:extLst>
          </p:cNvPr>
          <p:cNvSpPr/>
          <p:nvPr/>
        </p:nvSpPr>
        <p:spPr>
          <a:xfrm>
            <a:off x="0" y="129691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EU ME LEMBRO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O GRANDE EU SOU ME ENVIOU</a:t>
            </a:r>
          </a:p>
        </p:txBody>
      </p:sp>
    </p:spTree>
    <p:extLst>
      <p:ext uri="{BB962C8B-B14F-4D97-AF65-F5344CB8AC3E}">
        <p14:creationId xmlns:p14="http://schemas.microsoft.com/office/powerpoint/2010/main" val="417605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47863"/>
            <a:ext cx="12192000" cy="4200005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JAMAIS VOU ME CALAR</a:t>
            </a:r>
          </a:p>
        </p:txBody>
      </p:sp>
    </p:spTree>
    <p:extLst>
      <p:ext uri="{BB962C8B-B14F-4D97-AF65-F5344CB8AC3E}">
        <p14:creationId xmlns:p14="http://schemas.microsoft.com/office/powerpoint/2010/main" val="149861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0770"/>
            <a:ext cx="12192000" cy="4200005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EVANGELHO ANUNCIAR</a:t>
            </a:r>
          </a:p>
        </p:txBody>
      </p:sp>
    </p:spTree>
    <p:extLst>
      <p:ext uri="{BB962C8B-B14F-4D97-AF65-F5344CB8AC3E}">
        <p14:creationId xmlns:p14="http://schemas.microsoft.com/office/powerpoint/2010/main" val="308588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70498"/>
            <a:ext cx="12192000" cy="4082603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FUI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ESCOLHIDO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VENTRE DA MINHA MÃE</a:t>
            </a:r>
          </a:p>
        </p:txBody>
      </p:sp>
    </p:spTree>
    <p:extLst>
      <p:ext uri="{BB962C8B-B14F-4D97-AF65-F5344CB8AC3E}">
        <p14:creationId xmlns:p14="http://schemas.microsoft.com/office/powerpoint/2010/main" val="231425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50075"/>
            <a:ext cx="12192000" cy="423976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DEUS NÃO ABRE MÃO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MIM NÃO</a:t>
            </a:r>
          </a:p>
        </p:txBody>
      </p:sp>
    </p:spTree>
    <p:extLst>
      <p:ext uri="{BB962C8B-B14F-4D97-AF65-F5344CB8AC3E}">
        <p14:creationId xmlns:p14="http://schemas.microsoft.com/office/powerpoint/2010/main" val="395905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96681"/>
            <a:ext cx="12192000" cy="331494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VOU PARAR A ESTRADA É MUITO LONGA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VOU CONTINUAR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0454" y="846376"/>
            <a:ext cx="11791091" cy="266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br>
              <a:rPr lang="pt-BR" sz="8000" b="1" dirty="0">
                <a:latin typeface="Arial Black" panose="020B0A04020102090204" pitchFamily="34" charset="0"/>
                <a:ea typeface="Times New Roman" panose="02020603050405020304" pitchFamily="18" charset="0"/>
                <a:cs typeface="Aharoni" panose="02010803020104030203" pitchFamily="2" charset="-79"/>
              </a:rPr>
            </a:br>
            <a:endParaRPr lang="pt-BR" sz="8000" b="1" dirty="0">
              <a:effectLst/>
              <a:latin typeface="Arial Black" panose="020B0A04020102090204" pitchFamily="34" charset="0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540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40818"/>
            <a:ext cx="12192000" cy="423976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HÁ MUITO PRA FAZER 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NÃO HÁ MAIS TEMPO PRA OLHAR PRA TRÁS</a:t>
            </a:r>
          </a:p>
        </p:txBody>
      </p:sp>
    </p:spTree>
    <p:extLst>
      <p:ext uri="{BB962C8B-B14F-4D97-AF65-F5344CB8AC3E}">
        <p14:creationId xmlns:p14="http://schemas.microsoft.com/office/powerpoint/2010/main" val="21118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47863"/>
            <a:ext cx="12192000" cy="4200005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JAMAIS VOU ME CALAR</a:t>
            </a:r>
          </a:p>
        </p:txBody>
      </p:sp>
    </p:spTree>
    <p:extLst>
      <p:ext uri="{BB962C8B-B14F-4D97-AF65-F5344CB8AC3E}">
        <p14:creationId xmlns:p14="http://schemas.microsoft.com/office/powerpoint/2010/main" val="316777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0770"/>
            <a:ext cx="12192000" cy="4200005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EVANGELHO ANUNCIAR</a:t>
            </a:r>
          </a:p>
        </p:txBody>
      </p:sp>
    </p:spTree>
    <p:extLst>
      <p:ext uri="{BB962C8B-B14F-4D97-AF65-F5344CB8AC3E}">
        <p14:creationId xmlns:p14="http://schemas.microsoft.com/office/powerpoint/2010/main" val="414259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70498"/>
            <a:ext cx="12192000" cy="4082603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FUI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ESCOLHIDO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 VENTRE DA MINHA MÃE</a:t>
            </a:r>
          </a:p>
        </p:txBody>
      </p:sp>
    </p:spTree>
    <p:extLst>
      <p:ext uri="{BB962C8B-B14F-4D97-AF65-F5344CB8AC3E}">
        <p14:creationId xmlns:p14="http://schemas.microsoft.com/office/powerpoint/2010/main" val="66592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50075"/>
            <a:ext cx="12192000" cy="4239761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SEI QUE DEUS NÃO ABRE MÃO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MIM NÃO</a:t>
            </a:r>
          </a:p>
        </p:txBody>
      </p:sp>
    </p:spTree>
    <p:extLst>
      <p:ext uri="{BB962C8B-B14F-4D97-AF65-F5344CB8AC3E}">
        <p14:creationId xmlns:p14="http://schemas.microsoft.com/office/powerpoint/2010/main" val="196643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35141"/>
            <a:ext cx="12191999" cy="3013658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MESMO EM MEIO AS LUTAS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NÃO ESTOU SÓ TE SINTO AQUI</a:t>
            </a:r>
          </a:p>
        </p:txBody>
      </p:sp>
    </p:spTree>
    <p:extLst>
      <p:ext uri="{BB962C8B-B14F-4D97-AF65-F5344CB8AC3E}">
        <p14:creationId xmlns:p14="http://schemas.microsoft.com/office/powerpoint/2010/main" val="79183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5966" y="5166481"/>
            <a:ext cx="10200068" cy="4082603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4638CA-4AE8-451E-BDE3-529CF252578E}"/>
              </a:ext>
            </a:extLst>
          </p:cNvPr>
          <p:cNvSpPr/>
          <p:nvPr/>
        </p:nvSpPr>
        <p:spPr>
          <a:xfrm>
            <a:off x="0" y="441546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A VIDA É MESMO ASSIM,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TANTAS AFLIÇÕES EU TENHO QUE ENFRENTAR</a:t>
            </a:r>
          </a:p>
        </p:txBody>
      </p:sp>
    </p:spTree>
    <p:extLst>
      <p:ext uri="{BB962C8B-B14F-4D97-AF65-F5344CB8AC3E}">
        <p14:creationId xmlns:p14="http://schemas.microsoft.com/office/powerpoint/2010/main" val="99860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429000"/>
            <a:ext cx="12192000" cy="4082603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MAS O SENHOR ESTÁ SEMPRE A ME PROTEGER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TE SINTO AQUI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595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6636" y="4738119"/>
            <a:ext cx="10878728" cy="423976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9399C-BB58-4953-A09C-4F56F8B98C75}"/>
              </a:ext>
            </a:extLst>
          </p:cNvPr>
          <p:cNvSpPr/>
          <p:nvPr/>
        </p:nvSpPr>
        <p:spPr>
          <a:xfrm>
            <a:off x="0" y="92062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</a:rPr>
              <a:t>QUANDO O VENTO SOPRA CONTRA MIM OS PROBLEMAS TENTAM ME ABATER </a:t>
            </a:r>
          </a:p>
        </p:txBody>
      </p:sp>
    </p:spTree>
    <p:extLst>
      <p:ext uri="{BB962C8B-B14F-4D97-AF65-F5344CB8AC3E}">
        <p14:creationId xmlns:p14="http://schemas.microsoft.com/office/powerpoint/2010/main" val="316636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6636" y="4738119"/>
            <a:ext cx="10878728" cy="4239761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9399C-BB58-4953-A09C-4F56F8B98C75}"/>
              </a:ext>
            </a:extLst>
          </p:cNvPr>
          <p:cNvSpPr/>
          <p:nvPr/>
        </p:nvSpPr>
        <p:spPr>
          <a:xfrm>
            <a:off x="0" y="129691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EU ME LEMBRO </a:t>
            </a:r>
          </a:p>
          <a:p>
            <a:pPr algn="ctr"/>
            <a:r>
              <a:rPr lang="pt-BR" sz="9600" b="1" dirty="0">
                <a:latin typeface="Arial Black" panose="020B0A04020102090204" pitchFamily="34" charset="0"/>
              </a:rPr>
              <a:t>O GRANDE EU SOU ME ENVIOU</a:t>
            </a:r>
          </a:p>
        </p:txBody>
      </p:sp>
    </p:spTree>
    <p:extLst>
      <p:ext uri="{BB962C8B-B14F-4D97-AF65-F5344CB8AC3E}">
        <p14:creationId xmlns:p14="http://schemas.microsoft.com/office/powerpoint/2010/main" val="299512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47863"/>
            <a:ext cx="12192000" cy="4200005"/>
          </a:xfrm>
        </p:spPr>
        <p:txBody>
          <a:bodyPr/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JAMAIS VOU ME CALAR</a:t>
            </a:r>
          </a:p>
        </p:txBody>
      </p:sp>
    </p:spTree>
    <p:extLst>
      <p:ext uri="{BB962C8B-B14F-4D97-AF65-F5344CB8AC3E}">
        <p14:creationId xmlns:p14="http://schemas.microsoft.com/office/powerpoint/2010/main" val="347329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050770"/>
            <a:ext cx="12192000" cy="4200005"/>
          </a:xfrm>
        </p:spPr>
        <p:txBody>
          <a:bodyPr/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TENHO UM CHAMADO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EVANGELHO ANUNCIAR</a:t>
            </a:r>
          </a:p>
        </p:txBody>
      </p:sp>
    </p:spTree>
    <p:extLst>
      <p:ext uri="{BB962C8B-B14F-4D97-AF65-F5344CB8AC3E}">
        <p14:creationId xmlns:p14="http://schemas.microsoft.com/office/powerpoint/2010/main" val="26882905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275</Words>
  <Application>Microsoft Office PowerPoint</Application>
  <PresentationFormat>Widescreen</PresentationFormat>
  <Paragraphs>35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Trebuchet MS</vt:lpstr>
      <vt:lpstr>Wingdings 3</vt:lpstr>
      <vt:lpstr>Facetado</vt:lpstr>
      <vt:lpstr>EU TENHO UM CHAMADO QUATRO POR UM </vt:lpstr>
      <vt:lpstr> EU NÃO VOU PARAR A ESTRADA É MUITO LONGA  VOU CONTINUAR</vt:lpstr>
      <vt:lpstr>MESMO EM MEIO AS LUTAS  EU NÃO ESTOU SÓ TE SINTO AQUI</vt:lpstr>
      <vt:lpstr>  </vt:lpstr>
      <vt:lpstr> MAS O SENHOR ESTÁ SEMPRE A ME PROTEGER  TE SINTO AQUI </vt:lpstr>
      <vt:lpstr>   </vt:lpstr>
      <vt:lpstr>   </vt:lpstr>
      <vt:lpstr>EU TENHO UM CHAMADO  JAMAIS VOU ME CALAR</vt:lpstr>
      <vt:lpstr> EU TENHO UM CHAMADO  O EVANGELHO ANUNCIAR</vt:lpstr>
      <vt:lpstr>EU FUI  ESCOLHIDO  NO VENTRE DA MINHA MÃE</vt:lpstr>
      <vt:lpstr>EU SEI QUE DEUS NÃO ABRE MÃO  DE MIM NÃO</vt:lpstr>
      <vt:lpstr>  </vt:lpstr>
      <vt:lpstr> MAS O SENHOR ESTÁ SEMPRE A ME PROTEGER  TE SINTO AQUI </vt:lpstr>
      <vt:lpstr>   </vt:lpstr>
      <vt:lpstr>   </vt:lpstr>
      <vt:lpstr>EU TENHO UM CHAMADO  JAMAIS VOU ME CALAR</vt:lpstr>
      <vt:lpstr> EU TENHO UM CHAMADO  O EVANGELHO ANUNCIAR</vt:lpstr>
      <vt:lpstr>EU FUI  ESCOLHIDO  NO VENTRE DA MINHA MÃE</vt:lpstr>
      <vt:lpstr>EU SEI QUE DEUS NÃO ABRE MÃO  DE MIM NÃO</vt:lpstr>
      <vt:lpstr> HÁ MUITO PRA FAZER  NÃO HÁ MAIS TEMPO PRA OLHAR PRA TRÁS</vt:lpstr>
      <vt:lpstr>EU TENHO UM CHAMADO  JAMAIS VOU ME CALAR</vt:lpstr>
      <vt:lpstr> EU TENHO UM CHAMADO  O EVANGELHO ANUNCIAR</vt:lpstr>
      <vt:lpstr>EU FUI  ESCOLHIDO  NO VENTRE DA MINHA MÃE</vt:lpstr>
      <vt:lpstr>EU SEI QUE DEUS NÃO ABRE MÃO  DE MIM NÃO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Tenho Um Chamado Quatro Por Um</dc:title>
  <dc:creator>Pastor Marcio</dc:creator>
  <cp:lastModifiedBy>João Paulo Mota Silva</cp:lastModifiedBy>
  <cp:revision>11</cp:revision>
  <dcterms:created xsi:type="dcterms:W3CDTF">2015-05-24T03:30:38Z</dcterms:created>
  <dcterms:modified xsi:type="dcterms:W3CDTF">2019-11-17T20:04:02Z</dcterms:modified>
</cp:coreProperties>
</file>