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0A52-030F-6027-73F4-4322CC74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51566-A050-0EB1-18E1-7F77E49E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77B7C-9490-BAF0-689E-1DC05369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5B0D2-743B-CF5F-57C7-EC68682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3D413-00EA-47F5-98D4-B483326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07518-5C5D-FF41-5A59-2792E000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071052-68C9-B4B3-4B3B-8C09710D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EF757-5466-D346-5FCA-B19F4CC4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F0AAB-F3CE-2863-CDFC-E4B1A834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AF006-120E-BBEF-9B4C-3AD2646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D712C8-F9D0-9D2F-0933-19295BB60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0E6990-FDBD-A44E-2FB6-BA8C1AD2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68DDB-078C-DAB6-1197-4CFC09A1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474B1-E3C5-4E40-79E7-90A8EB9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AA0AFA-2E42-EC66-CC11-46E15A5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F9C90-A670-177D-6017-A76E9865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BB573-FEB4-07E9-F2C9-45ED3488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1F307-AB08-FD3F-0471-FC23DB4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7FC063-86B8-5436-D205-696B7DD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3CD13-842E-5D8E-C9B0-4F8BCE3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7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3670-5DD1-F231-2A33-919B72F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444D29-9409-0C55-0952-014A2472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BD619-D0AE-B2A8-319C-2B3E76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C8983-151F-763D-FCE4-346C248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416D6-DF18-F538-79CA-850F51A3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38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1F2E0-2378-0788-8CD5-2A6C04B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0E69B-94B6-9DBA-4DE0-65388E7F0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E5A85-0B52-8504-E51A-BADB35C5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AC28A-7641-49C4-BCEE-9BC37470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9C1055-AC3E-0C1B-CA91-0CBA2135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4CB5A6-0431-DB2B-FC50-85A767C1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4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6EA8-9413-47B1-DB2D-C5C3F4AB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989229-623F-5DBC-8E1F-8E930E28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00634E-C46C-382F-6023-4C666438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EA43FC-E645-AA74-8AE2-0303B368E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A7A11B-EF49-4DB4-EB25-761C3CEF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EDED3-CC3B-B4E1-333E-684E3330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5B924D-3D41-AB34-B1A3-9A99DD4B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AD1BCF-34FA-48A4-CD04-7945A70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33A4-550B-49FA-3BF5-170B3892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75790B-2DDE-91A2-C566-124D5D6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66268B-F300-EF7C-BB7A-8227414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599BC0-0448-16A7-614E-C5AF02B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0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66F4F0-9A86-071E-29B7-6E6569F7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3FF069-4AE9-CCE1-259F-400C3ED3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9EC1D4-7BD6-AE5D-F175-DDE7953B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6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5725-3C49-8E84-1B14-349AE811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E11C0-B650-E9C1-BBF8-EA6F1068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DBBB-9CE9-B6BB-89F1-DADCA9C7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E68473-F486-D98C-9264-884883F4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58FE25-9A42-7CCC-35F0-B0B07BAD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146B6F-2EE0-2566-1C4E-18647AE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69676-47E0-909A-AAA8-44929231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032643-46EE-0EBC-8D96-BB22D2B7C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9171C-ED22-965B-F7E8-36A1C452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863AA-4DBA-3DA2-CF15-B1ADAC03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E1738-0A65-69BC-6FE0-8A9E77DE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C910B-B2D7-1A75-1587-09B17B26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FDADD8-BCCC-53C2-EAED-67C4A79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14EFAE-2DC0-20FA-D099-91A9F438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44984-4B56-7F3C-1EA0-A910563CA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1B1F-BB2B-4D2D-A6C2-9532872FB2CC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B9E79-5F3E-1A30-2A5B-ED7F4FC99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3F590-B519-2CFC-4D10-E46775E02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897D-D29E-4FD2-AA8A-B112E0290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6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E085D-3AEB-E756-FF16-B4079846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930" y="1644744"/>
            <a:ext cx="9144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FAÇA MORADA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F9135-E2BE-778F-629A-439B7886B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48" y="4152417"/>
            <a:ext cx="612914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DANIELA ARAÚJO</a:t>
            </a:r>
          </a:p>
        </p:txBody>
      </p:sp>
    </p:spTree>
    <p:extLst>
      <p:ext uri="{BB962C8B-B14F-4D97-AF65-F5344CB8AC3E}">
        <p14:creationId xmlns:p14="http://schemas.microsoft.com/office/powerpoint/2010/main" val="156056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97" y="978914"/>
            <a:ext cx="12172779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ESPIRITO SANTO, MORA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CORAÇÃO É O TEU LUGAR, FAÇA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 CONVIDO A NUNCA MAIS ME DEIXAR AQUI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32" y="1648550"/>
            <a:ext cx="10693603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solidFill>
                  <a:srgbClr val="2A2A2A"/>
                </a:solidFill>
                <a:latin typeface="Arial Black" panose="020B0A04020102020204" pitchFamily="34" charset="0"/>
              </a:rPr>
              <a:t>                  2X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5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832" y="2454419"/>
            <a:ext cx="10693603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6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97" y="978914"/>
            <a:ext cx="12172779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ESPIRITO SANTO, MORA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CORAÇÃO É O TEU LUGAR, FAÇA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 CONVIDO A NUNCA MAIS ME DEIXAR AQUI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38" y="1908526"/>
            <a:ext cx="10693603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solidFill>
                  <a:srgbClr val="2A2A2A"/>
                </a:solidFill>
                <a:latin typeface="Arial Black" panose="020B0A04020102020204" pitchFamily="34" charset="0"/>
              </a:rPr>
              <a:t>                  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26" y="2231255"/>
            <a:ext cx="10693603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 FAÇA MORADA EM MIM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solidFill>
                  <a:srgbClr val="2A2A2A"/>
                </a:solidFill>
                <a:latin typeface="Arial Black" panose="020B0A04020102020204" pitchFamily="34" charset="0"/>
              </a:rPr>
              <a:t>                  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45" y="-175491"/>
            <a:ext cx="12123882" cy="2616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EIS-ME AQUI, TANTAS FRAQUEZAS DIANTE DA TUA GRANDEZA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QUE SE VÊ, O CORAÇÃO SENTE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CORPO RESPONDE, MINH'ALMA NÃO MENTE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10" y="1070190"/>
            <a:ext cx="11892971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SONDA AGORA ESTE CORAÇÃO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VEJA, SENHOR, SE NÃO TENHO RAZÃO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QUERO SER TÃO RACIONAL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10" y="1753682"/>
            <a:ext cx="11892971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ESPÍRITO SANTO PODE SE ACHEGAR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3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97" y="978914"/>
            <a:ext cx="12172779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ESPIRITO SANTO, MORA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CORAÇÃO É O TEU LUGAR, FAÇA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TE CONVIDO A NUNCA MAIS ME DEIXAR AQUI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32" y="1648550"/>
            <a:ext cx="10693603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FAÇA MORADA EM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5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45" y="-175491"/>
            <a:ext cx="12123882" cy="2616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EIS-ME AQUI, TANTAS FRAQUEZAS DIANTE DA TUA GRANDEZA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QUE SE VÊ, O CORAÇÃO SENTE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CORPO RESPONDE, MINH'ALMA NÃO MENTE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10" y="1070190"/>
            <a:ext cx="11892971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SONDA AGORA ESTE CORAÇÃO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VEJA, SENHOR, SE NÃO TENHO RAZÃO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QUERO SER TÃO RACIONAL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EB786-FB48-634C-D5E4-8B986C35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10" y="1753682"/>
            <a:ext cx="11892971" cy="4403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ESPÍRITO SANTO PODE SE ACHEGAR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FAZER MORADA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38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FAÇA MORADA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 MORADA</dc:title>
  <dc:creator>Wanderson Almeida</dc:creator>
  <cp:lastModifiedBy>Wanderson Almeida</cp:lastModifiedBy>
  <cp:revision>1</cp:revision>
  <dcterms:created xsi:type="dcterms:W3CDTF">2023-08-19T17:26:17Z</dcterms:created>
  <dcterms:modified xsi:type="dcterms:W3CDTF">2023-08-19T17:36:57Z</dcterms:modified>
</cp:coreProperties>
</file>