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5719" y="998661"/>
            <a:ext cx="10468229" cy="2284392"/>
          </a:xfrm>
        </p:spPr>
        <p:txBody>
          <a:bodyPr>
            <a:noAutofit/>
          </a:bodyPr>
          <a:lstStyle/>
          <a:p>
            <a:pPr algn="r"/>
            <a:r>
              <a:rPr lang="pt-BR" alt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  <a:t>FILHO DO DEUS VIVO </a:t>
            </a: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altLang="pt-BR" sz="48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NÍVIA SOARES</a:t>
            </a:r>
            <a:endParaRPr lang="pt-BR" sz="6000" u="sng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61451"/>
            <a:ext cx="12192000" cy="469133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VERBO VIVO VIVEU ENTRE NÓS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FILHO DO HOMEM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FILHO DE DEUS</a:t>
            </a:r>
          </a:p>
        </p:txBody>
      </p:sp>
    </p:spTree>
    <p:extLst>
      <p:ext uri="{BB962C8B-B14F-4D97-AF65-F5344CB8AC3E}">
        <p14:creationId xmlns:p14="http://schemas.microsoft.com/office/powerpoint/2010/main" val="11867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16986"/>
            <a:ext cx="12192000" cy="5181039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CURANDO OS ENFERMOS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LIVRANDO OS CATIVOS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ERA CHEGADO O REINO DE 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7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72677"/>
            <a:ext cx="12192000" cy="39706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FOI HUMILHADO CRUCIFICADO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TÃO REJEITADO PELO OS SEUS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504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2000"/>
            <a:ext cx="12192000" cy="3577107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RESSUSCITADO GLORIFICADO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INFERNO E A MORTE VENCEU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1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46713"/>
            <a:ext cx="12192000" cy="672780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AGORA QUEM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DIZEM QUE TU ÉS?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PROFETA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AGITADOR QUALQUER</a:t>
            </a:r>
          </a:p>
        </p:txBody>
      </p:sp>
    </p:spTree>
    <p:extLst>
      <p:ext uri="{BB962C8B-B14F-4D97-AF65-F5344CB8AC3E}">
        <p14:creationId xmlns:p14="http://schemas.microsoft.com/office/powerpoint/2010/main" val="15401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672780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ESPÍRITO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REVELA QUEM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UNGIDO DE DEUS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309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02616"/>
            <a:ext cx="12191999" cy="639395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CRISTO FILHO DO DEUS VIVO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ESSA ROCHA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IGREJA ESTÁ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71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46195"/>
            <a:ext cx="12191999" cy="639395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CRISTO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FILHO DO DEUS VIVO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ROCHA INABALÁVEL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OUTRO IGUAL NÃO HÁ</a:t>
            </a:r>
          </a:p>
        </p:txBody>
      </p:sp>
    </p:spTree>
    <p:extLst>
      <p:ext uri="{BB962C8B-B14F-4D97-AF65-F5344CB8AC3E}">
        <p14:creationId xmlns:p14="http://schemas.microsoft.com/office/powerpoint/2010/main" val="27038344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Cacho</vt:lpstr>
      <vt:lpstr>FILHO DO DEUS VIVO  NÍVIA SOARES</vt:lpstr>
      <vt:lpstr> VERBO VIVO VIVEU ENTRE NÓS O FILHO DO HOMEM  FILHO DE DEUS</vt:lpstr>
      <vt:lpstr> CURANDO OS ENFERMOS LIVRANDO OS CATIVOS ERA CHEGADO O REINO DE DEUS </vt:lpstr>
      <vt:lpstr>FOI HUMILHADO CRUCIFICADO  TÃO REJEITADO PELO OS SEUS  </vt:lpstr>
      <vt:lpstr> RESSUSCITADO GLORIFICADO O INFERNO E A MORTE VENCEU </vt:lpstr>
      <vt:lpstr>E AGORA QUEM  DIZEM QUE TU ÉS? UM PROFETA  UM AGITADOR QUALQUER</vt:lpstr>
      <vt:lpstr> TEU ESPÍRITO  ME REVELA QUEM TU ÉS UNGIDO DE DEUS   </vt:lpstr>
      <vt:lpstr>TU ÉS O CRISTO FILHO DO DEUS VIVO SOBRE ESSA ROCHA TUA IGREJA ESTÁ   </vt:lpstr>
      <vt:lpstr> TU ÉS O CRISTO  FILHO DO DEUS VIVO ROCHA INABALÁVEL OUTRO IGUAL NÃO HÁ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Reina em Mim Vineyard Music</dc:title>
  <dc:creator>Pastor Marcio</dc:creator>
  <cp:lastModifiedBy>João Paulo Mota Silva</cp:lastModifiedBy>
  <cp:revision>9</cp:revision>
  <dcterms:created xsi:type="dcterms:W3CDTF">2015-08-09T13:39:57Z</dcterms:created>
  <dcterms:modified xsi:type="dcterms:W3CDTF">2019-09-22T14:25:07Z</dcterms:modified>
</cp:coreProperties>
</file>