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0387" y="1052736"/>
            <a:ext cx="10711339" cy="1470025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FILHO DO HOMEM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0947" y="2276872"/>
            <a:ext cx="4536504" cy="1752600"/>
          </a:xfrm>
        </p:spPr>
        <p:txBody>
          <a:bodyPr>
            <a:normAutofit/>
          </a:bodyPr>
          <a:lstStyle/>
          <a:p>
            <a:r>
              <a:rPr lang="pt-BR" sz="4000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GILMAR BRITO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146" y="1052736"/>
            <a:ext cx="12529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LEVANTAR A MINHA VOZ E ADORAR LEVANTAR A MINHA VOZ E TE EXALTAR</a:t>
            </a:r>
          </a:p>
        </p:txBody>
      </p:sp>
    </p:spTree>
    <p:extLst>
      <p:ext uri="{BB962C8B-B14F-4D97-AF65-F5344CB8AC3E}">
        <p14:creationId xmlns:p14="http://schemas.microsoft.com/office/powerpoint/2010/main" val="414132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LEVANTAR A MINHA VOZ SÓ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DIZER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LIVRE EU SOU</a:t>
            </a:r>
          </a:p>
        </p:txBody>
      </p:sp>
    </p:spTree>
    <p:extLst>
      <p:ext uri="{BB962C8B-B14F-4D97-AF65-F5344CB8AC3E}">
        <p14:creationId xmlns:p14="http://schemas.microsoft.com/office/powerpoint/2010/main" val="5543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TE ADORAR</a:t>
            </a:r>
          </a:p>
        </p:txBody>
      </p:sp>
    </p:spTree>
    <p:extLst>
      <p:ext uri="{BB962C8B-B14F-4D97-AF65-F5344CB8AC3E}">
        <p14:creationId xmlns:p14="http://schemas.microsoft.com/office/powerpoint/2010/main" val="128939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556792"/>
            <a:ext cx="12601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LIVRE, SENHOR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LIVRE</a:t>
            </a:r>
          </a:p>
        </p:txBody>
      </p:sp>
    </p:spTree>
    <p:extLst>
      <p:ext uri="{BB962C8B-B14F-4D97-AF65-F5344CB8AC3E}">
        <p14:creationId xmlns:p14="http://schemas.microsoft.com/office/powerpoint/2010/main" val="2638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836712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NÃO MEREÇO TANTO AMOR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NÃO SOU DIGNO DO SEU PERDÃO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60" y="305068"/>
            <a:ext cx="1257445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 DOR QUE PASSOU MEU REI E MEU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SENHOR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SEMPRE O ADORAREI                                                                                                                                                                                                        COM AMOR</a:t>
            </a: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FILHO DO HOMEM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 LIBERTOU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VERDADEIRAMENTE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VERDADEIRAMENTE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623" y="1628800"/>
            <a:ext cx="12554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POSSO ERQUER MINHAS MÃOS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AOS CÉUS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146" y="1052736"/>
            <a:ext cx="12529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LEVANTAR A MINHA VOZ E ADORAR LEVANTAR A MINHA VOZ E TE EXALTAR</a:t>
            </a:r>
          </a:p>
        </p:txBody>
      </p:sp>
    </p:spTree>
    <p:extLst>
      <p:ext uri="{BB962C8B-B14F-4D97-AF65-F5344CB8AC3E}">
        <p14:creationId xmlns:p14="http://schemas.microsoft.com/office/powerpoint/2010/main" val="224536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LEVANTAR A MINHA VOZ SÓ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PRA DIZER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LIVRE EU SOU</a:t>
            </a:r>
          </a:p>
        </p:txBody>
      </p:sp>
    </p:spTree>
    <p:extLst>
      <p:ext uri="{BB962C8B-B14F-4D97-AF65-F5344CB8AC3E}">
        <p14:creationId xmlns:p14="http://schemas.microsoft.com/office/powerpoint/2010/main" val="351488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 FILHO DO HOMEM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 LIBERTOU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VERDADEIRAMENTE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VERDADEIRAMENTE</a:t>
            </a:r>
          </a:p>
        </p:txBody>
      </p:sp>
    </p:spTree>
    <p:extLst>
      <p:ext uri="{BB962C8B-B14F-4D97-AF65-F5344CB8AC3E}">
        <p14:creationId xmlns:p14="http://schemas.microsoft.com/office/powerpoint/2010/main" val="33517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623" y="1628800"/>
            <a:ext cx="12554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POSSO ERQUER MINHAS MÃOS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AOS CÉUS</a:t>
            </a:r>
          </a:p>
        </p:txBody>
      </p:sp>
    </p:spTree>
    <p:extLst>
      <p:ext uri="{BB962C8B-B14F-4D97-AF65-F5344CB8AC3E}">
        <p14:creationId xmlns:p14="http://schemas.microsoft.com/office/powerpoint/2010/main" val="145971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125</Words>
  <Application>Microsoft Office PowerPoint</Application>
  <PresentationFormat>Personalizar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FILHO DO HOMEM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João Paulo Mota Silva</cp:lastModifiedBy>
  <cp:revision>17</cp:revision>
  <dcterms:created xsi:type="dcterms:W3CDTF">2016-06-02T02:16:29Z</dcterms:created>
  <dcterms:modified xsi:type="dcterms:W3CDTF">2019-10-20T21:45:36Z</dcterms:modified>
</cp:coreProperties>
</file>