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575" y="238540"/>
            <a:ext cx="9954108" cy="2272720"/>
          </a:xfrm>
        </p:spPr>
        <p:txBody>
          <a:bodyPr>
            <a:normAutofit fontScale="90000"/>
          </a:bodyPr>
          <a:lstStyle/>
          <a:p>
            <a:pPr algn="r"/>
            <a:r>
              <a:rPr lang="pt-BR" sz="6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FONTE DE AMOR</a:t>
            </a:r>
            <a:br>
              <a:rPr lang="pt-BR" sz="89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CARLINHOS FÉLIX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02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3239" y="1119519"/>
            <a:ext cx="10045521" cy="692109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FONTE DE AMOR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ÁGUA DA VIDA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5839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3239" y="2537502"/>
            <a:ext cx="10045521" cy="6921093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PRÍNCIPE DA PAZ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SALVADOR DO MUNDO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9311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2215" y="1881809"/>
            <a:ext cx="11627569" cy="6900926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TUAS MÃOS SEGURO ESTAREI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0034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2215" y="251791"/>
            <a:ext cx="11627569" cy="6900926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NADA TEMEREI, POSSO DESCANSAR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346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91548" y="3429000"/>
            <a:ext cx="12775096" cy="6120311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ACIMA DAS ESTRELAS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SEI QUE ESTÁS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09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3169" y="2252986"/>
            <a:ext cx="9585661" cy="5409127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TODO UNIVERSO,           ESTÁ EM TUAS MÃOS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5732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3169" y="3945308"/>
            <a:ext cx="9585661" cy="5409127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NÃO HÁ OUTRO DEUS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IGUAL A TI SENHOR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0462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3169" y="2407388"/>
            <a:ext cx="9585661" cy="5409127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SEMPRE VOU TE AMAR MEU SALVADOR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4109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108" y="2374567"/>
            <a:ext cx="9997784" cy="5530174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CADA FLOR QUE NASCE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VEJO TUAS MÃOS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544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108" y="2361314"/>
            <a:ext cx="9997784" cy="5530174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 FORÇA DO OCEANO     POSSO VER O TEU PODER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4588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0405" y="3429000"/>
            <a:ext cx="10791189" cy="5678375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ENSINA O TEU QUERER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AJUDA A COMPREENDER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820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108" y="2321558"/>
            <a:ext cx="9997784" cy="5530174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NADA SOU SEM TI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OH! MEU SENHOR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1165588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24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Aharoni</vt:lpstr>
      <vt:lpstr>Arial</vt:lpstr>
      <vt:lpstr>Arial Black</vt:lpstr>
      <vt:lpstr>Century Gothic</vt:lpstr>
      <vt:lpstr>Wingdings 3</vt:lpstr>
      <vt:lpstr>Cacho</vt:lpstr>
      <vt:lpstr>FONTE DE AMOR CARLINHOS FÉLIX </vt:lpstr>
      <vt:lpstr>ACIMA DAS ESTRELAS EU SEI QUE ESTÁS  </vt:lpstr>
      <vt:lpstr> E TODO UNIVERSO,           ESTÁ EM TUAS MÃOS </vt:lpstr>
      <vt:lpstr>E NÃO HÁ OUTRO DEUS IGUAL A TI SENHOR  </vt:lpstr>
      <vt:lpstr> EU SEMPRE VOU TE AMAR MEU SALVADOR </vt:lpstr>
      <vt:lpstr>A CADA FLOR QUE NASCE VEJO TUAS MÃOS </vt:lpstr>
      <vt:lpstr> NA FORÇA DO OCEANO     POSSO VER O TEU PODER </vt:lpstr>
      <vt:lpstr>ME ENSINA O TEU QUERER ME AJUDA A COMPREENDER  </vt:lpstr>
      <vt:lpstr> QUE NADA SOU SEM TI OH! MEU SENHOR </vt:lpstr>
      <vt:lpstr>FONTE DE AMOR ÁGUA DA VIDA  </vt:lpstr>
      <vt:lpstr> PRÍNCIPE DA PAZ SALVADOR DO MUNDO  </vt:lpstr>
      <vt:lpstr> EM TUAS MÃOS SEGURO ESTAREI  </vt:lpstr>
      <vt:lpstr> NADA TEMEREI, POSSO DESCANSAR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Fonte de amor Carlinhos Félix</dc:title>
  <dc:creator>Pastor Marcio</dc:creator>
  <cp:lastModifiedBy>GARDÊNIA</cp:lastModifiedBy>
  <cp:revision>4</cp:revision>
  <dcterms:created xsi:type="dcterms:W3CDTF">2015-05-23T22:00:06Z</dcterms:created>
  <dcterms:modified xsi:type="dcterms:W3CDTF">2018-10-16T12:37:56Z</dcterms:modified>
</cp:coreProperties>
</file>