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9" r:id="rId4"/>
    <p:sldId id="258" r:id="rId5"/>
    <p:sldId id="270" r:id="rId6"/>
    <p:sldId id="257" r:id="rId7"/>
    <p:sldId id="271" r:id="rId8"/>
    <p:sldId id="261" r:id="rId9"/>
    <p:sldId id="259" r:id="rId10"/>
    <p:sldId id="262" r:id="rId11"/>
    <p:sldId id="264" r:id="rId12"/>
    <p:sldId id="272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D4118C3-E054-4F47-B975-0BD381147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964" y="648392"/>
            <a:ext cx="629368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GALILEU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6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FERNANDINHO</a:t>
            </a:r>
            <a:endParaRPr kumimoji="0" lang="pt-BR" altLang="pt-BR" sz="2400" b="1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37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9139"/>
            <a:ext cx="12191999" cy="4399721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</a:rPr>
              <a:t>Galileu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</a:rPr>
              <a:t>Jesus, Jesus</a:t>
            </a:r>
          </a:p>
        </p:txBody>
      </p:sp>
    </p:spTree>
    <p:extLst>
      <p:ext uri="{BB962C8B-B14F-4D97-AF65-F5344CB8AC3E}">
        <p14:creationId xmlns:p14="http://schemas.microsoft.com/office/powerpoint/2010/main" val="36755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76511"/>
            <a:ext cx="12192000" cy="4881489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Eu me rendo ao seu amor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Eu me rendo ao seu amor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endParaRPr lang="pt-BR" sz="88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6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1891"/>
            <a:ext cx="12192000" cy="4881489"/>
          </a:xfrm>
        </p:spPr>
        <p:txBody>
          <a:bodyPr>
            <a:noAutofit/>
          </a:bodyPr>
          <a:lstStyle/>
          <a:p>
            <a:pPr algn="ctr"/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EU ME RENDO AO SEU AMOR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EU ME RENDO, EU ME RENDO</a:t>
            </a:r>
          </a:p>
        </p:txBody>
      </p:sp>
    </p:spTree>
    <p:extLst>
      <p:ext uri="{BB962C8B-B14F-4D97-AF65-F5344CB8AC3E}">
        <p14:creationId xmlns:p14="http://schemas.microsoft.com/office/powerpoint/2010/main" val="3898478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2088"/>
            <a:ext cx="12192000" cy="4436727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Deus Emanuel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Estrela da Manhã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Cordeiro de Deus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Pão da Vida</a:t>
            </a:r>
          </a:p>
        </p:txBody>
      </p:sp>
    </p:spTree>
    <p:extLst>
      <p:ext uri="{BB962C8B-B14F-4D97-AF65-F5344CB8AC3E}">
        <p14:creationId xmlns:p14="http://schemas.microsoft.com/office/powerpoint/2010/main" val="261270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96401"/>
            <a:ext cx="12192000" cy="3618895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PRÍNCIPE DA PAZ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GRANDE EL SHADDAI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SANTO DE ISRAEL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LUZ DO MUNDO</a:t>
            </a:r>
          </a:p>
        </p:txBody>
      </p:sp>
    </p:spTree>
    <p:extLst>
      <p:ext uri="{BB962C8B-B14F-4D97-AF65-F5344CB8AC3E}">
        <p14:creationId xmlns:p14="http://schemas.microsoft.com/office/powerpoint/2010/main" val="2878377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76739"/>
            <a:ext cx="12191999" cy="4399721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</a:rPr>
              <a:t>Galileu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9600" b="1" dirty="0">
                <a:solidFill>
                  <a:schemeClr val="bg1"/>
                </a:solidFill>
                <a:latin typeface="Arial Black" panose="020B0A04020102020204" pitchFamily="34" charset="0"/>
              </a:rPr>
              <a:t>Jesus, Jesus</a:t>
            </a:r>
          </a:p>
        </p:txBody>
      </p:sp>
    </p:spTree>
    <p:extLst>
      <p:ext uri="{BB962C8B-B14F-4D97-AF65-F5344CB8AC3E}">
        <p14:creationId xmlns:p14="http://schemas.microsoft.com/office/powerpoint/2010/main" val="1027433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229139"/>
            <a:ext cx="12191999" cy="4399721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OH, OH, OH, OH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cap="none" dirty="0" err="1">
                <a:solidFill>
                  <a:schemeClr val="bg1"/>
                </a:solidFill>
                <a:latin typeface="Arial Black" panose="020B0A04020102020204" pitchFamily="34" charset="0"/>
              </a:rPr>
              <a:t>OH</a:t>
            </a: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, OH, OH, OH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cap="none" dirty="0" err="1">
                <a:solidFill>
                  <a:schemeClr val="bg1"/>
                </a:solidFill>
                <a:latin typeface="Arial Black" panose="020B0A04020102020204" pitchFamily="34" charset="0"/>
              </a:rPr>
              <a:t>OH</a:t>
            </a: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, OH, OH, OH</a:t>
            </a:r>
          </a:p>
        </p:txBody>
      </p:sp>
    </p:spTree>
    <p:extLst>
      <p:ext uri="{BB962C8B-B14F-4D97-AF65-F5344CB8AC3E}">
        <p14:creationId xmlns:p14="http://schemas.microsoft.com/office/powerpoint/2010/main" val="281257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3864"/>
            <a:ext cx="12192000" cy="4493125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DEIXOU SUA GLÓRIA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FOI POR AMOR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FOI POR AMOR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endParaRPr lang="pt-BR" sz="8800" b="1" cap="none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9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4010"/>
            <a:ext cx="12192000" cy="4647869"/>
          </a:xfrm>
        </p:spPr>
        <p:txBody>
          <a:bodyPr>
            <a:noAutofit/>
          </a:bodyPr>
          <a:lstStyle/>
          <a:p>
            <a:pPr algn="ctr"/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 O SEU SANGUE DERRAMOU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QUE GRANDE AMOR</a:t>
            </a:r>
          </a:p>
        </p:txBody>
      </p:sp>
    </p:spTree>
    <p:extLst>
      <p:ext uri="{BB962C8B-B14F-4D97-AF65-F5344CB8AC3E}">
        <p14:creationId xmlns:p14="http://schemas.microsoft.com/office/powerpoint/2010/main" val="306524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30953"/>
            <a:ext cx="12192000" cy="1969476"/>
          </a:xfrm>
        </p:spPr>
        <p:txBody>
          <a:bodyPr>
            <a:noAutofit/>
          </a:bodyPr>
          <a:lstStyle/>
          <a:p>
            <a:pPr algn="ctr"/>
            <a: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NAQUELA VIA DOLOROSA SE ENTREGOU</a:t>
            </a:r>
            <a:br>
              <a:rPr lang="pt-BR" sz="96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endParaRPr lang="pt-BR" sz="9600" b="1" cap="none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94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5818"/>
            <a:ext cx="12191999" cy="1740876"/>
          </a:xfrm>
        </p:spPr>
        <p:txBody>
          <a:bodyPr>
            <a:noAutofit/>
          </a:bodyPr>
          <a:lstStyle/>
          <a:p>
            <a:pPr algn="ctr"/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EU NÃO MEREÇO MAS SUA GRAÇA ME ALCANÇOU</a:t>
            </a:r>
          </a:p>
        </p:txBody>
      </p:sp>
    </p:spTree>
    <p:extLst>
      <p:ext uri="{BB962C8B-B14F-4D97-AF65-F5344CB8AC3E}">
        <p14:creationId xmlns:p14="http://schemas.microsoft.com/office/powerpoint/2010/main" val="416037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7584"/>
            <a:ext cx="12192000" cy="4659922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EU ME RENDO AO SEU AMOR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EU ME RENDO AO SEU AMOR</a:t>
            </a:r>
          </a:p>
        </p:txBody>
      </p:sp>
    </p:spTree>
    <p:extLst>
      <p:ext uri="{BB962C8B-B14F-4D97-AF65-F5344CB8AC3E}">
        <p14:creationId xmlns:p14="http://schemas.microsoft.com/office/powerpoint/2010/main" val="156832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0275"/>
            <a:ext cx="12192000" cy="4659922"/>
          </a:xfrm>
        </p:spPr>
        <p:txBody>
          <a:bodyPr>
            <a:noAutofit/>
          </a:bodyPr>
          <a:lstStyle/>
          <a:p>
            <a:pPr algn="ctr"/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EU ME RENDO AO SEU AMOR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EU ME RENDO, EU ME RENDO</a:t>
            </a:r>
          </a:p>
        </p:txBody>
      </p:sp>
    </p:spTree>
    <p:extLst>
      <p:ext uri="{BB962C8B-B14F-4D97-AF65-F5344CB8AC3E}">
        <p14:creationId xmlns:p14="http://schemas.microsoft.com/office/powerpoint/2010/main" val="173985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0225"/>
            <a:ext cx="12192000" cy="4478930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Deus Emanuel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Estrela da Manhã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Cordeiro de Deus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Pão da Vida</a:t>
            </a:r>
          </a:p>
        </p:txBody>
      </p:sp>
    </p:spTree>
    <p:extLst>
      <p:ext uri="{BB962C8B-B14F-4D97-AF65-F5344CB8AC3E}">
        <p14:creationId xmlns:p14="http://schemas.microsoft.com/office/powerpoint/2010/main" val="341106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78347"/>
            <a:ext cx="12192001" cy="3689234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PRÍNCIPE DA PAZ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GRANDE EL SHADDAI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SANTO DE ISRAEL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LUZ DO MUNDO</a:t>
            </a:r>
          </a:p>
        </p:txBody>
      </p:sp>
    </p:spTree>
    <p:extLst>
      <p:ext uri="{BB962C8B-B14F-4D97-AF65-F5344CB8AC3E}">
        <p14:creationId xmlns:p14="http://schemas.microsoft.com/office/powerpoint/2010/main" val="662335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42</TotalTime>
  <Words>37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Celestial</vt:lpstr>
      <vt:lpstr>Apresentação do PowerPoint</vt:lpstr>
      <vt:lpstr>DEIXOU SUA GLÓRIA FOI POR AMOR FOI POR AMOR </vt:lpstr>
      <vt:lpstr> E O SEU SANGUE DERRAMOU QUE GRANDE AMOR</vt:lpstr>
      <vt:lpstr>NAQUELA VIA DOLOROSA SE ENTREGOU </vt:lpstr>
      <vt:lpstr> EU NÃO MEREÇO MAS SUA GRAÇA ME ALCANÇOU</vt:lpstr>
      <vt:lpstr>EU ME RENDO AO SEU AMOR EU ME RENDO AO SEU AMOR</vt:lpstr>
      <vt:lpstr> EU ME RENDO AO SEU AMOR EU ME RENDO, EU ME RENDO</vt:lpstr>
      <vt:lpstr> Deus Emanuel Estrela da Manhã Cordeiro de Deus Pão da Vida</vt:lpstr>
      <vt:lpstr>PRÍNCIPE DA PAZ GRANDE EL SHADDAI SANTO DE ISRAEL LUZ DO MUNDO</vt:lpstr>
      <vt:lpstr>Galileu Jesus, Jesus</vt:lpstr>
      <vt:lpstr>Eu me rendo ao seu amor Eu me rendo ao seu amor </vt:lpstr>
      <vt:lpstr> EU ME RENDO AO SEU AMOR EU ME RENDO, EU ME RENDO</vt:lpstr>
      <vt:lpstr> Deus Emanuel Estrela da Manhã Cordeiro de Deus Pão da Vida</vt:lpstr>
      <vt:lpstr>PRÍNCIPE DA PAZ GRANDE EL SHADDAI SANTO DE ISRAEL LUZ DO MUNDO</vt:lpstr>
      <vt:lpstr>Galileu Jesus, Jesus</vt:lpstr>
      <vt:lpstr>OH, OH, OH, OH OH, OH, OH, OH OH, OH, OH, OH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</dc:creator>
  <cp:lastModifiedBy>João Paulo Mota Silva</cp:lastModifiedBy>
  <cp:revision>20</cp:revision>
  <dcterms:created xsi:type="dcterms:W3CDTF">2018-04-21T23:15:42Z</dcterms:created>
  <dcterms:modified xsi:type="dcterms:W3CDTF">2019-06-29T20:53:52Z</dcterms:modified>
</cp:coreProperties>
</file>