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9" r:id="rId6"/>
    <p:sldId id="259" r:id="rId7"/>
    <p:sldId id="273" r:id="rId8"/>
    <p:sldId id="260" r:id="rId9"/>
    <p:sldId id="261" r:id="rId10"/>
    <p:sldId id="270" r:id="rId11"/>
    <p:sldId id="262" r:id="rId12"/>
    <p:sldId id="271" r:id="rId13"/>
    <p:sldId id="263" r:id="rId14"/>
    <p:sldId id="274" r:id="rId15"/>
    <p:sldId id="264" r:id="rId16"/>
    <p:sldId id="272" r:id="rId17"/>
    <p:sldId id="265" r:id="rId18"/>
    <p:sldId id="266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687664" y="-1728870"/>
            <a:ext cx="15400520" cy="3457739"/>
          </a:xfrm>
        </p:spPr>
        <p:txBody>
          <a:bodyPr/>
          <a:lstStyle/>
          <a:p>
            <a: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O NOSSO DEUS</a:t>
            </a:r>
            <a:br>
              <a:rPr lang="pt-BR" sz="6000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r>
              <a:rPr lang="pt-BR" sz="3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37367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941" y="1700130"/>
            <a:ext cx="11754118" cy="345773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início e o fim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inicio e o fim</a:t>
            </a:r>
          </a:p>
        </p:txBody>
      </p:sp>
    </p:spTree>
    <p:extLst>
      <p:ext uri="{BB962C8B-B14F-4D97-AF65-F5344CB8AC3E}">
        <p14:creationId xmlns:p14="http://schemas.microsoft.com/office/powerpoint/2010/main" val="402732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941" y="5727883"/>
            <a:ext cx="11754118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deus que é três em um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pai, filho e espírito santo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177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941" y="2838910"/>
            <a:ext cx="11754118" cy="345773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leão e o cordeiro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leão e o cordeiro</a:t>
            </a:r>
          </a:p>
        </p:txBody>
      </p:sp>
    </p:spTree>
    <p:extLst>
      <p:ext uri="{BB962C8B-B14F-4D97-AF65-F5344CB8AC3E}">
        <p14:creationId xmlns:p14="http://schemas.microsoft.com/office/powerpoint/2010/main" val="165377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28" y="2520858"/>
            <a:ext cx="11616744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nosso deus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106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28" y="2136544"/>
            <a:ext cx="11616744" cy="345773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cantarei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nosso deus</a:t>
            </a:r>
          </a:p>
        </p:txBody>
      </p:sp>
    </p:spTree>
    <p:extLst>
      <p:ext uri="{BB962C8B-B14F-4D97-AF65-F5344CB8AC3E}">
        <p14:creationId xmlns:p14="http://schemas.microsoft.com/office/powerpoint/2010/main" val="7679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7048" y="2640127"/>
            <a:ext cx="11457904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Então verei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grande,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nosso deus </a:t>
            </a:r>
          </a:p>
        </p:txBody>
      </p:sp>
    </p:spTree>
    <p:extLst>
      <p:ext uri="{BB962C8B-B14F-4D97-AF65-F5344CB8AC3E}">
        <p14:creationId xmlns:p14="http://schemas.microsoft.com/office/powerpoint/2010/main" val="397582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94345" y="3429000"/>
            <a:ext cx="12964639" cy="4781722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Tens o nome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os nomes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digno de louvor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27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7048" y="2152477"/>
            <a:ext cx="11457904" cy="403728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sim eu cantarei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nosso deus </a:t>
            </a:r>
          </a:p>
        </p:txBody>
      </p:sp>
    </p:spTree>
    <p:extLst>
      <p:ext uri="{BB962C8B-B14F-4D97-AF65-F5344CB8AC3E}">
        <p14:creationId xmlns:p14="http://schemas.microsoft.com/office/powerpoint/2010/main" val="134260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28" y="2454597"/>
            <a:ext cx="11616744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nosso deus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229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28" y="2070283"/>
            <a:ext cx="11616744" cy="345773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cantarei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nosso deus</a:t>
            </a:r>
          </a:p>
        </p:txBody>
      </p:sp>
    </p:spTree>
    <p:extLst>
      <p:ext uri="{BB962C8B-B14F-4D97-AF65-F5344CB8AC3E}">
        <p14:creationId xmlns:p14="http://schemas.microsoft.com/office/powerpoint/2010/main" val="74858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53751" y="4015409"/>
            <a:ext cx="12008430" cy="3723322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esplendor de um rei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vestido de majestade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8481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7048" y="2693135"/>
            <a:ext cx="11457904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Então verei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grande,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nosso deus </a:t>
            </a:r>
          </a:p>
        </p:txBody>
      </p:sp>
    </p:spTree>
    <p:extLst>
      <p:ext uri="{BB962C8B-B14F-4D97-AF65-F5344CB8AC3E}">
        <p14:creationId xmlns:p14="http://schemas.microsoft.com/office/powerpoint/2010/main" val="302504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28" y="2756991"/>
            <a:ext cx="11616744" cy="345773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deixa a terra se alegrar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deixa a terra se alegrar</a:t>
            </a:r>
          </a:p>
        </p:txBody>
      </p:sp>
    </p:spTree>
    <p:extLst>
      <p:ext uri="{BB962C8B-B14F-4D97-AF65-F5344CB8AC3E}">
        <p14:creationId xmlns:p14="http://schemas.microsoft.com/office/powerpoint/2010/main" val="9839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49357" y="2807226"/>
            <a:ext cx="13490713" cy="4050774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Envolve-se em luz e o mal tenta fugir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557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28" y="2785901"/>
            <a:ext cx="11616744" cy="3457739"/>
          </a:xfrm>
        </p:spPr>
        <p:txBody>
          <a:bodyPr>
            <a:noAutofit/>
          </a:bodyPr>
          <a:lstStyle/>
          <a:p>
            <a:pPr algn="ctr"/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TREME A OUVIR SUA VOZ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TREME  A OUVIR SUA VOZ</a:t>
            </a:r>
          </a:p>
        </p:txBody>
      </p:sp>
    </p:spTree>
    <p:extLst>
      <p:ext uri="{BB962C8B-B14F-4D97-AF65-F5344CB8AC3E}">
        <p14:creationId xmlns:p14="http://schemas.microsoft.com/office/powerpoint/2010/main" val="62332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28" y="2693136"/>
            <a:ext cx="11616744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nosso deus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554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28" y="2149796"/>
            <a:ext cx="11616744" cy="345773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cantarei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nosso deus</a:t>
            </a:r>
          </a:p>
        </p:txBody>
      </p:sp>
    </p:spTree>
    <p:extLst>
      <p:ext uri="{BB962C8B-B14F-4D97-AF65-F5344CB8AC3E}">
        <p14:creationId xmlns:p14="http://schemas.microsoft.com/office/powerpoint/2010/main" val="397719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7048" y="2706387"/>
            <a:ext cx="11457904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Então verei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grande,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nosso deus </a:t>
            </a:r>
          </a:p>
        </p:txBody>
      </p:sp>
    </p:spTree>
    <p:extLst>
      <p:ext uri="{BB962C8B-B14F-4D97-AF65-F5344CB8AC3E}">
        <p14:creationId xmlns:p14="http://schemas.microsoft.com/office/powerpoint/2010/main" val="246261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941" y="2658139"/>
            <a:ext cx="11754118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idade a idade levanto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tempo estás em sua mãos</a:t>
            </a:r>
          </a:p>
        </p:txBody>
      </p:sp>
    </p:spTree>
    <p:extLst>
      <p:ext uri="{BB962C8B-B14F-4D97-AF65-F5344CB8AC3E}">
        <p14:creationId xmlns:p14="http://schemas.microsoft.com/office/powerpoint/2010/main" val="3270270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37</TotalTime>
  <Words>51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Aharoni</vt:lpstr>
      <vt:lpstr>Arial</vt:lpstr>
      <vt:lpstr>Arial Black</vt:lpstr>
      <vt:lpstr>Calibri</vt:lpstr>
      <vt:lpstr>Calibri Light</vt:lpstr>
      <vt:lpstr>Celestial</vt:lpstr>
      <vt:lpstr>GRANDE É O NOSSO DEUS  LUCAS</vt:lpstr>
      <vt:lpstr>O esplendor de um rei vestido de majestade </vt:lpstr>
      <vt:lpstr> deixa a terra se alegrar deixa a terra se alegrar</vt:lpstr>
      <vt:lpstr>Envolve-se em luz e o mal tenta fugir </vt:lpstr>
      <vt:lpstr> TREME A OUVIR SUA VOZ TREME  A OUVIR SUA VOZ</vt:lpstr>
      <vt:lpstr>Grande é nosso deus </vt:lpstr>
      <vt:lpstr> eu cantarei grande é nosso deus</vt:lpstr>
      <vt:lpstr>Então verei  quão grande, grande é nosso deus </vt:lpstr>
      <vt:lpstr>de idade a idade levanto  o tempo estás em sua mãos</vt:lpstr>
      <vt:lpstr> o início e o fim o inicio e o fim</vt:lpstr>
      <vt:lpstr>O deus que é três em um pai, filho e espírito santo  </vt:lpstr>
      <vt:lpstr> o leão e o cordeiro o leão e o cordeiro</vt:lpstr>
      <vt:lpstr>Grande é nosso deus </vt:lpstr>
      <vt:lpstr> eu cantarei grande é nosso deus</vt:lpstr>
      <vt:lpstr>Então verei  quão grande, grande é nosso deus </vt:lpstr>
      <vt:lpstr>Tens o nome  sobre os nomes tu és digno de louvor  </vt:lpstr>
      <vt:lpstr> sim eu cantarei grande é nosso deus </vt:lpstr>
      <vt:lpstr>Grande é nosso deus </vt:lpstr>
      <vt:lpstr> eu cantarei grande é nosso deus</vt:lpstr>
      <vt:lpstr>Então verei  quão grande, grande é nosso deus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é o nosso deus  Lucas</dc:title>
  <dc:creator>Pastor Marcio</dc:creator>
  <cp:lastModifiedBy>GARDÊNIA</cp:lastModifiedBy>
  <cp:revision>7</cp:revision>
  <dcterms:created xsi:type="dcterms:W3CDTF">2015-12-20T20:45:16Z</dcterms:created>
  <dcterms:modified xsi:type="dcterms:W3CDTF">2018-11-01T18:39:59Z</dcterms:modified>
</cp:coreProperties>
</file>