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3586" y="291157"/>
            <a:ext cx="9448800" cy="2781474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90204" pitchFamily="34" charset="0"/>
                <a:cs typeface="Aharoni" panose="02010803020104030203" pitchFamily="2" charset="-79"/>
              </a:rPr>
              <a:t>GRANDES COISAS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latin typeface="Arial Black" panose="020B0A04020102090204" pitchFamily="34" charset="0"/>
                <a:cs typeface="Aharoni" panose="02010803020104030203" pitchFamily="2" charset="-79"/>
              </a:rPr>
              <a:t>FERNANDINHO</a:t>
            </a:r>
            <a:endParaRPr lang="pt-BR" sz="3200" b="1" u="sng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25659"/>
            <a:ext cx="12192000" cy="464927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TU ÉS O DEUS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DESSA TERRA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TU ÉS O REI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DESSE POVO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ÉS O SENHOR DA NAÇão, TU ÉS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40826"/>
            <a:ext cx="12192000" cy="542200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TU ÉS A LUZ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DESSE MUNDO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ESPERANÇA PARA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OS PERDIDOS 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TU ÉS A PAZ PROS CANSADOS, TU ÉS</a:t>
            </a:r>
          </a:p>
        </p:txBody>
      </p:sp>
    </p:spTree>
    <p:extLst>
      <p:ext uri="{BB962C8B-B14F-4D97-AF65-F5344CB8AC3E}">
        <p14:creationId xmlns:p14="http://schemas.microsoft.com/office/powerpoint/2010/main" val="413732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86384"/>
            <a:ext cx="12192000" cy="503564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NINGUÉM</a:t>
            </a: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 É COMO O NOSSO DEUS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NINGUÉM</a:t>
            </a: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 É COMO O NOSSO DEUS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03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99091"/>
            <a:ext cx="12192000" cy="48424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GRANDES COISAS ESTÃO POR VIR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GRANDES COISAS VÃO ACONTECER NESSE LUGAR </a:t>
            </a:r>
          </a:p>
        </p:txBody>
      </p:sp>
    </p:spTree>
    <p:extLst>
      <p:ext uri="{BB962C8B-B14F-4D97-AF65-F5344CB8AC3E}">
        <p14:creationId xmlns:p14="http://schemas.microsoft.com/office/powerpoint/2010/main" val="367818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62864"/>
            <a:ext cx="12192000" cy="48424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GRANDES COISAS ESTÃO POR VIR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GRANDES COISAS VÃO ACONTECER AQUI</a:t>
            </a:r>
          </a:p>
        </p:txBody>
      </p:sp>
    </p:spTree>
    <p:extLst>
      <p:ext uri="{BB962C8B-B14F-4D97-AF65-F5344CB8AC3E}">
        <p14:creationId xmlns:p14="http://schemas.microsoft.com/office/powerpoint/2010/main" val="150446128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171</TotalTime>
  <Words>88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Century Gothic</vt:lpstr>
      <vt:lpstr>Trilha de Vapor</vt:lpstr>
      <vt:lpstr>GRANDES COISAS FERNANDINHO</vt:lpstr>
      <vt:lpstr>TU ÉS O DEUS  DESSA TERRA  TU ÉS O REI  DESSE POVO  ÉS O SENHOR DA NAÇão, TU ÉS</vt:lpstr>
      <vt:lpstr>TU ÉS A LUZ  DESSE MUNDO  ESPERANÇA PARA  OS PERDIDOS  TU ÉS A PAZ PROS CANSADOS, TU ÉS</vt:lpstr>
      <vt:lpstr>NINGUÉM É COMO O NOSSO DEUS NINGUÉM É COMO O NOSSO DEUS  </vt:lpstr>
      <vt:lpstr>GRANDES COISAS ESTÃO POR VIR GRANDES COISAS VÃO ACONTECER NESSE LUGAR </vt:lpstr>
      <vt:lpstr>GRANDES COISAS ESTÃO POR VIR GRANDES COISAS VÃO ACONTECER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13</cp:revision>
  <dcterms:created xsi:type="dcterms:W3CDTF">2016-01-17T01:54:46Z</dcterms:created>
  <dcterms:modified xsi:type="dcterms:W3CDTF">2019-11-24T21:26:20Z</dcterms:modified>
</cp:coreProperties>
</file>