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67" r:id="rId8"/>
    <p:sldId id="268" r:id="rId9"/>
    <p:sldId id="259" r:id="rId10"/>
    <p:sldId id="260" r:id="rId11"/>
    <p:sldId id="269" r:id="rId12"/>
    <p:sldId id="270" r:id="rId13"/>
    <p:sldId id="261" r:id="rId14"/>
    <p:sldId id="271" r:id="rId15"/>
    <p:sldId id="272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7745" y="-775988"/>
            <a:ext cx="7766936" cy="292732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</a:rPr>
              <a:t>Heloísa Rosa</a:t>
            </a:r>
            <a:br>
              <a:rPr lang="pt-BR" sz="24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2400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5099847"/>
            <a:ext cx="10341736" cy="686444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A INCONSTÂNCIA NÃO ME DOMINA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4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4516751"/>
            <a:ext cx="10341736" cy="68644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MINHA FÉ É FORTALECIDA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2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4649273"/>
            <a:ext cx="10341736" cy="68644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A PAZ É QUEM GOVERNA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ESSE LUGAR É NO SENHOR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0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5484159"/>
            <a:ext cx="10341736" cy="788187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OS SONHOS NÃO SE ABORTAM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8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5431151"/>
            <a:ext cx="10341736" cy="788187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O TEMOR NÃO ME ENRIJECE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5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4861308"/>
            <a:ext cx="10341736" cy="7881871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QUE QUANDO SE PERDE É QUE SE GANHA ESSE LUGAR É NO SENHOR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2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11463" y="25279"/>
            <a:ext cx="10341736" cy="7881871"/>
          </a:xfrm>
        </p:spPr>
        <p:txBody>
          <a:bodyPr/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86495" y="2312242"/>
            <a:ext cx="104190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ESSE LUGAR É NO SENHOR (4X)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5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3840890"/>
            <a:ext cx="10341736" cy="76629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ÉS TUDO O QUE EU PRECISO, JESUS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28789" y="2967335"/>
            <a:ext cx="104190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6000" dirty="0"/>
            </a:br>
            <a:br>
              <a:rPr lang="pt-BR" sz="6000" dirty="0"/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526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6118" y="3429000"/>
            <a:ext cx="10019763" cy="521594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DE DESCANSO EM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6118" y="2415629"/>
            <a:ext cx="10019763" cy="521594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DE REFRIGÉRIO EM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6118" y="2521646"/>
            <a:ext cx="10019763" cy="521594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A VERDADE REINA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2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6118" y="2071072"/>
            <a:ext cx="10019763" cy="521594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ESSE LUGAR É NO SENHOR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6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2767465"/>
            <a:ext cx="10341736" cy="68644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AS PESSOAS NÃO ME INFLUENCIAM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2290386"/>
            <a:ext cx="10341736" cy="68644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ONDE EU OUÇO TEU ESPÍRITO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9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2131360"/>
            <a:ext cx="10341736" cy="686444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HÁ UM LUGAR DE VITÓRIA EM MEIO À GUERRA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ESSE LUGAR É NO SENHOR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5132" y="3429000"/>
            <a:ext cx="10341736" cy="507427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ESSE LUGAR É NO SENHOR (4X)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91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52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Trebuchet MS</vt:lpstr>
      <vt:lpstr>Wingdings 3</vt:lpstr>
      <vt:lpstr>Facetado</vt:lpstr>
      <vt:lpstr>Há Um Lugar Heloísa Rosa </vt:lpstr>
      <vt:lpstr>HÁ UM LUGAR DE DESCANSO EM TI   </vt:lpstr>
      <vt:lpstr> HÁ UM LUGAR DE REFRIGÉRIO EM TI  </vt:lpstr>
      <vt:lpstr> HÁ UM LUGAR ONDE A VERDADE REINA  </vt:lpstr>
      <vt:lpstr> ESSE LUGAR É NO SENHOR  </vt:lpstr>
      <vt:lpstr> HÁ UM LUGAR ONDE AS PESSOAS NÃO ME INFLUENCIAM   </vt:lpstr>
      <vt:lpstr> HÁ UM LUGAR ONDE EU OUÇO TEU ESPÍRITO   </vt:lpstr>
      <vt:lpstr> HÁ UM LUGAR DE VITÓRIA EM MEIO À GUERRA ESSE LUGAR É NO SENHOR  </vt:lpstr>
      <vt:lpstr>ESSE LUGAR É NO SENHOR (4X)   </vt:lpstr>
      <vt:lpstr>HÁ UM LUGAR ONDE A INCONSTÂNCIA NÃO ME DOMINA     </vt:lpstr>
      <vt:lpstr> HÁ UM LUGAR ONDE MINHA FÉ É FORTALECIDA     </vt:lpstr>
      <vt:lpstr> HÁ UM LUGAR ONDE A PAZ É QUEM GOVERNA ESSE LUGAR É NO SENHOR    </vt:lpstr>
      <vt:lpstr>HÁ UM LUGAR ONDE OS SONHOS NÃO SE ABORTAM      </vt:lpstr>
      <vt:lpstr> HÁ UM LUGAR ONDE O TEMOR NÃO ME ENRIJECE      </vt:lpstr>
      <vt:lpstr> HÁ UM LUGAR QUE QUANDO SE PERDE É QUE SE GANHA ESSE LUGAR É NO SENHOR      </vt:lpstr>
      <vt:lpstr>     </vt:lpstr>
      <vt:lpstr>ÉS TUDO O QUE EU PRECISO, JESUS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 Um Lugar Heloísa Rosa</dc:title>
  <dc:creator>Pastor Marcio</dc:creator>
  <cp:lastModifiedBy>GARDÊNIA</cp:lastModifiedBy>
  <cp:revision>5</cp:revision>
  <dcterms:created xsi:type="dcterms:W3CDTF">2015-05-24T19:45:03Z</dcterms:created>
  <dcterms:modified xsi:type="dcterms:W3CDTF">2018-10-09T21:32:06Z</dcterms:modified>
</cp:coreProperties>
</file>