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57" r:id="rId4"/>
    <p:sldId id="282" r:id="rId5"/>
    <p:sldId id="279" r:id="rId6"/>
    <p:sldId id="280" r:id="rId7"/>
    <p:sldId id="281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Vertical Título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Vertical Espaço Reservado para Texto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Imagem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2"/>
          <p:cNvSpPr/>
          <p:nvPr/>
        </p:nvSpPr>
        <p:spPr>
          <a:xfrm flipV="1">
            <a:off x="2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pt-BR" smtClean="0"/>
              <a:t>11/05/2019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pt-BR" smtClean="0"/>
              <a:pPr/>
              <a:t>11/05/2019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916" y="-315416"/>
            <a:ext cx="10332641" cy="2300064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</a:t>
            </a: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endParaRPr lang="pt-BR" sz="4800" b="0" i="0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86" y="1340768"/>
            <a:ext cx="11760174" cy="604867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 CUJA ÁGUAS SÃO LIMPAS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 CUJAS FONTES NÃO CESSAM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6428" y="793252"/>
            <a:ext cx="12241360" cy="6048672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 QUE CORRE DO TRONO DE DEUS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 QUE DESCEU DE SUA GLÓRIA</a:t>
            </a:r>
          </a:p>
        </p:txBody>
      </p:sp>
    </p:spTree>
    <p:extLst>
      <p:ext uri="{BB962C8B-B14F-4D97-AF65-F5344CB8AC3E}">
        <p14:creationId xmlns:p14="http://schemas.microsoft.com/office/powerpoint/2010/main" val="11971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86" y="0"/>
            <a:ext cx="11855052" cy="630932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RIO QUE MORREU NUMA CRUZ MAS ESSE RIO AO TERCEIRO DIA RESSUSCITOU</a:t>
            </a:r>
          </a:p>
        </p:txBody>
      </p:sp>
    </p:spTree>
    <p:extLst>
      <p:ext uri="{BB962C8B-B14F-4D97-AF65-F5344CB8AC3E}">
        <p14:creationId xmlns:p14="http://schemas.microsoft.com/office/powerpoint/2010/main" val="8849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40768"/>
            <a:ext cx="12021938" cy="443711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VOU MEGULHAR NOS TEUS RIOS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VOU MEGULHAR NAS TUAS FONTES </a:t>
            </a:r>
          </a:p>
        </p:txBody>
      </p:sp>
    </p:spTree>
    <p:extLst>
      <p:ext uri="{BB962C8B-B14F-4D97-AF65-F5344CB8AC3E}">
        <p14:creationId xmlns:p14="http://schemas.microsoft.com/office/powerpoint/2010/main" val="37132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886" y="1916832"/>
            <a:ext cx="11855052" cy="443711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LIMPA, ME SARA, ME CURA, TRANSFORMA, RESTAURA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791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_16x9_TP102801093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45F39F-0878-4664-9E5C-1B7305265C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curvas musicais (widescreen)</Template>
  <TotalTime>0</TotalTime>
  <Words>31</Words>
  <Application>Microsoft Office PowerPoint</Application>
  <PresentationFormat>Personalizar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Euphemia</vt:lpstr>
      <vt:lpstr>Wingdings</vt:lpstr>
      <vt:lpstr>Curves_16x9_TP102801093</vt:lpstr>
      <vt:lpstr>HÁ UM RIO FERNANDINHO</vt:lpstr>
      <vt:lpstr>HÁ UM RIO CUJA ÁGUAS SÃO LIMPAS HÁ UM RIO CUJAS FONTES NÃO CESSAM </vt:lpstr>
      <vt:lpstr> HÁ UM RIO QUE CORRE DO TRONO DE DEUS  HÁ UM RIO QUE DESCEU DE SUA GLÓRIA</vt:lpstr>
      <vt:lpstr> HÁ UM RIO QUE MORREU NUMA CRUZ MAS ESSE RIO AO TERCEIRO DIA RESSUSCITOU</vt:lpstr>
      <vt:lpstr>EU VOU MEGULHAR NOS TEUS RIOS EU VOU MEGULHAR NAS TUAS FONTES </vt:lpstr>
      <vt:lpstr>ME LIMPA, ME SARA, ME CURA, TRANSFORMA, RESTAURA O MEU CORAÇÃO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2015-11-13T20:55:00Z</dcterms:created>
  <dcterms:modified xsi:type="dcterms:W3CDTF">2019-05-11T14:57:06Z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