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9015" y="257682"/>
            <a:ext cx="8796925" cy="184941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UMA UNÇÃO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3114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628" y="2240443"/>
            <a:ext cx="11760744" cy="428903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UMA UNÇÃO,    JÁ POSSO SENTIR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VERDADEIRAMENTE DEUS ESTÁ AQUI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32990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721" y="4204673"/>
            <a:ext cx="10998557" cy="284623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07368-F101-415E-A86F-684FE3590C89}"/>
              </a:ext>
            </a:extLst>
          </p:cNvPr>
          <p:cNvSpPr/>
          <p:nvPr/>
        </p:nvSpPr>
        <p:spPr>
          <a:xfrm>
            <a:off x="596722" y="437323"/>
            <a:ext cx="109985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PREFIRO ESTAR NA TUA CASA Ó SENHOR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ONDE FLUI UM RIO DE AMOR</a:t>
            </a:r>
          </a:p>
        </p:txBody>
      </p:sp>
    </p:spTree>
    <p:extLst>
      <p:ext uri="{BB962C8B-B14F-4D97-AF65-F5344CB8AC3E}">
        <p14:creationId xmlns:p14="http://schemas.microsoft.com/office/powerpoint/2010/main" val="380455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48001"/>
            <a:ext cx="12192000" cy="314739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FLUI A BENÇÃO DO SENHOR EU PREFIRO ESTAR NO MEIO DA CONGREGAÇÃO</a:t>
            </a:r>
          </a:p>
        </p:txBody>
      </p:sp>
    </p:spTree>
    <p:extLst>
      <p:ext uri="{BB962C8B-B14F-4D97-AF65-F5344CB8AC3E}">
        <p14:creationId xmlns:p14="http://schemas.microsoft.com/office/powerpoint/2010/main" val="2267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721" y="4080164"/>
            <a:ext cx="10998557" cy="504851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 MEIO DESTA COMUNHÃO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SERVINDO AO MEU DEUS E AOS MEUS IRMÃOS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56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721" y="4056631"/>
            <a:ext cx="10998557" cy="504851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AH!! AH!! AH!! AH!! COMO É BOM VIVER EM UNIÃO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825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947" y="1674253"/>
            <a:ext cx="8963695" cy="7134896"/>
          </a:xfrm>
        </p:spPr>
        <p:txBody>
          <a:bodyPr/>
          <a:lstStyle/>
          <a:p>
            <a:pPr algn="l"/>
            <a:br>
              <a:rPr lang="pt-BR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br>
              <a:rPr lang="pt-BR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7BCB4F-C640-4382-A060-C510BA0D62A6}"/>
              </a:ext>
            </a:extLst>
          </p:cNvPr>
          <p:cNvSpPr/>
          <p:nvPr/>
        </p:nvSpPr>
        <p:spPr>
          <a:xfrm>
            <a:off x="397565" y="920621"/>
            <a:ext cx="113968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AH!! AH!! Ah!! Ah!!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COMO ÉS PRECIOSO MEU IRMÃO</a:t>
            </a:r>
          </a:p>
        </p:txBody>
      </p:sp>
    </p:spTree>
    <p:extLst>
      <p:ext uri="{BB962C8B-B14F-4D97-AF65-F5344CB8AC3E}">
        <p14:creationId xmlns:p14="http://schemas.microsoft.com/office/powerpoint/2010/main" val="38725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628" y="2358887"/>
            <a:ext cx="11760744" cy="428903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UMA UNÇÃO, JÁ POSSO SENTIR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VERDADEIRAMENTE DEUS ESTÁ AQUI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3975459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77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Trebuchet MS</vt:lpstr>
      <vt:lpstr>Wingdings 3</vt:lpstr>
      <vt:lpstr>Facetado</vt:lpstr>
      <vt:lpstr>HÁ UMA UNÇÃO Kleber Lucas</vt:lpstr>
      <vt:lpstr>HÁ UMA UNÇÃO,    JÁ POSSO SENTIR VERDADEIRAMENTE DEUS ESTÁ AQUI (2x)</vt:lpstr>
      <vt:lpstr> </vt:lpstr>
      <vt:lpstr>ONDE FLUI A BENÇÃO DO SENHOR EU PREFIRO ESTAR NO MEIO DA CONGREGAÇÃO</vt:lpstr>
      <vt:lpstr>E NO MEIO DESTA COMUNHÃO  SERVINDO AO MEU DEUS E AOS MEUS IRMÃOS  </vt:lpstr>
      <vt:lpstr> AH!! AH!! AH!! AH!! COMO É BOM VIVER EM UNIÃO   </vt:lpstr>
      <vt:lpstr>     </vt:lpstr>
      <vt:lpstr>HÁ UMA UNÇÃO, JÁ POSSO SENTIR VERDADEIRAMENTE DEUS ESTÁ AQUI 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 UMA UNÇÃO Kleber Lucas</dc:title>
  <dc:creator>Pastor Marcio</dc:creator>
  <cp:lastModifiedBy>GARDÊNIA</cp:lastModifiedBy>
  <cp:revision>8</cp:revision>
  <dcterms:created xsi:type="dcterms:W3CDTF">2015-05-23T21:33:03Z</dcterms:created>
  <dcterms:modified xsi:type="dcterms:W3CDTF">2019-02-20T17:19:12Z</dcterms:modified>
</cp:coreProperties>
</file>