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6" r:id="rId4"/>
    <p:sldId id="271" r:id="rId5"/>
    <p:sldId id="257" r:id="rId6"/>
    <p:sldId id="292" r:id="rId7"/>
    <p:sldId id="258" r:id="rId8"/>
    <p:sldId id="293" r:id="rId9"/>
    <p:sldId id="272" r:id="rId10"/>
    <p:sldId id="294" r:id="rId11"/>
    <p:sldId id="273" r:id="rId12"/>
    <p:sldId id="295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71664" y="-891480"/>
            <a:ext cx="8710612" cy="3595688"/>
          </a:xfrm>
        </p:spPr>
        <p:txBody>
          <a:bodyPr/>
          <a:lstStyle/>
          <a:p>
            <a:pPr algn="r"/>
            <a:r>
              <a:rPr lang="en-US" sz="5400" b="1" dirty="0">
                <a:solidFill>
                  <a:schemeClr val="accent4">
                    <a:lumMod val="10000"/>
                  </a:schemeClr>
                </a:solidFill>
              </a:rPr>
              <a:t>DEUS VELARÁ POR TI</a:t>
            </a:r>
            <a:br>
              <a:rPr lang="en-US" sz="48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HARPA 04</a:t>
            </a:r>
            <a:endParaRPr lang="en-US" sz="1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200250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COMO ESTIVERES, NÃO TEMAS VEM! DEUS VELARÁ POR TI.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TE ENTENDE E TE AMA BEM!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946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CUIDARÁ DE TI NO TEU VIVER, NO TEU SOFRER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OLHAR TE ACOMPANHARÁ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63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364" y="1700808"/>
            <a:ext cx="11449272" cy="3744416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DESANIMES DEUS PROVERÁ DEUS VELARÁ POR TI SOB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SUAS ASAS TE ACOLHERÁ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21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01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CUIDARÁ DE TI NO TEU VIVER, NO TEU SOFRER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OLHAR TE ACOMPANHARÁ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077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O CORAÇÃO PALPITAR DE DOR DEUS VELARÁ POR TI.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JÁ PROVASTE TEU TERNO AMOR,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94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CUIDARÁ DE TI NO TEU VIVER, NO TEU SOFRER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OLHAR TE ACOMPANHARÁ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204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750" y="1556792"/>
            <a:ext cx="12200250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NOS DESALENTOS NAS PROVAÇÕES, DEUS VELARÁ POR TI.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LEMBRA-TE DELE NAS TENTAÇÕES,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381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71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CUIDARÁ DE TI NO TEU VIVER, NO TEU SOFRER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OLHAR TE ACOMPANHARÁ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338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47" y="1448780"/>
            <a:ext cx="12008906" cy="3960440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O QUE PEDES ELE FARÁ; DEUS VELARÁ POR TI.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QUE PRECISAS NÃO NEGARÁ,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347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64" y="1412776"/>
            <a:ext cx="12144672" cy="403244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CUIDARÁ DE TI NO TEU VIVER, NO TEU SOFRER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OLHAR TE ACOMPANHARÁ DEUS VELARÁ POR TI.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43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322</TotalTime>
  <Words>113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Aharoni</vt:lpstr>
      <vt:lpstr>Arial</vt:lpstr>
      <vt:lpstr>Arial Black</vt:lpstr>
      <vt:lpstr>Tema do Office</vt:lpstr>
      <vt:lpstr>DEUS VELARÁ POR TI HINO HARPA 04</vt:lpstr>
      <vt:lpstr>NÃO DESANIMES DEUS PROVERÁ DEUS VELARÁ POR TI SOB SUAS ASAS TE ACOLHERÁ DEUS VELARÁ POR TI.</vt:lpstr>
      <vt:lpstr>DEUS CUIDARÁ DE TI NO TEU VIVER, NO TEU SOFRER SEU OLHAR TE ACOMPANHARÁ DEUS VELARÁ POR TI.</vt:lpstr>
      <vt:lpstr>SE O CORAÇÃO PALPITAR DE DOR DEUS VELARÁ POR TI. TU JÁ PROVASTE TEU TERNO AMOR, DEUS VELARÁ POR TI.</vt:lpstr>
      <vt:lpstr>DEUS CUIDARÁ DE TI NO TEU VIVER, NO TEU SOFRER SEU OLHAR TE ACOMPANHARÁ DEUS VELARÁ POR TI.</vt:lpstr>
      <vt:lpstr>NOS DESALENTOS NAS PROVAÇÕES, DEUS VELARÁ POR TI. LEMBRA-TE DELE NAS TENTAÇÕES, DEUS VELARÁ POR TI.</vt:lpstr>
      <vt:lpstr>DEUS CUIDARÁ DE TI NO TEU VIVER, NO TEU SOFRER SEU OLHAR TE ACOMPANHARÁ DEUS VELARÁ POR TI.</vt:lpstr>
      <vt:lpstr>TUDO O QUE PEDES ELE FARÁ; DEUS VELARÁ POR TI. O QUE PRECISAS NÃO NEGARÁ, DEUS VELARÁ POR TI.</vt:lpstr>
      <vt:lpstr>DEUS CUIDARÁ DE TI NO TEU VIVER, NO TEU SOFRER SEU OLHAR TE ACOMPANHARÁ DEUS VELARÁ POR TI.</vt:lpstr>
      <vt:lpstr>COMO ESTIVERES, NÃO TEMAS VEM! DEUS VELARÁ POR TI. ELE TE ENTENDE E TE AMA BEM! DEUS VELARÁ POR TI.</vt:lpstr>
      <vt:lpstr>DEUS CUIDARÁ DE TI NO TEU VIVER, NO TEU SOFRER SEU OLHAR TE ACOMPANHARÁ DEUS VELARÁ POR TI.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subject/>
  <dc:creator>Pastor Marcio</dc:creator>
  <cp:keywords/>
  <dc:description/>
  <cp:lastModifiedBy>GARDÊNIA</cp:lastModifiedBy>
  <cp:revision>31</cp:revision>
  <dcterms:created xsi:type="dcterms:W3CDTF">2015-11-13T19:16:36Z</dcterms:created>
  <dcterms:modified xsi:type="dcterms:W3CDTF">2018-09-29T19:51:19Z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