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AFA5-0C15-0E10-21D1-24D94F05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5C6E3-603C-9ADD-DFBE-97E5223CB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F54658-397B-F483-4ADE-022C1317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B3596-476B-8904-1534-EE06C512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9755F-96AD-E106-A946-11ACA854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6BD53-A99F-76B8-A35F-08C16E6C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E247A0-B299-860F-C1CC-38C10424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0B1DE-D187-6506-5FCA-2FF305E6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C1AA3-F493-A06E-7B8A-29773962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705D0-D3E7-E354-0234-560F6B4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8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8E4EE-9603-10AA-7399-BA3D66089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064F4-4027-89D0-2E13-4A89EEE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CB57-15D7-4975-3B10-CF2FC62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ADA0-A58A-4EE8-7CBC-03466F2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D82F0-AED0-6C46-F1FE-2E7F62C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7083B-42D7-1517-A3AF-1C6B3FB9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DCB4E-7CCF-39E8-F6C4-1977122B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46B89-22B2-6CC8-B307-9B6AD8BD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53D53-FC40-6011-442C-2B5F6A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855A3-1F4F-4210-D9CD-1AD9EC3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3E16-5416-F517-E66B-931CCA29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4F73A2-417B-5520-8812-25C91117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BA23A-91B7-437B-6684-474D0789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0A273-4E4E-C951-3FC4-19692A74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F947E-A6AA-C480-C085-7444E8CD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A551-F2FC-2AA4-6DAE-139CD7A0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46036-C917-03DF-F587-B60529E6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CC765A-0419-E5C3-C106-00612B0F1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4D934-3D57-C7F0-C06B-E29EE46A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3ED24-7FFE-E582-3CB1-1BEC1B8E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99483-B3E1-94A1-645E-2BEA7960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E1102-7CFB-22DC-0F84-3796C74D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A9B1A-5E54-B269-F099-1FFC24E4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D2DF1-E230-BB0D-5D99-4E512A46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E03A4C-92D3-C2EE-C3F1-07B422B6A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8BC537-5085-2978-5F9C-DCC233DE4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D44166-4E1C-72D7-B7D1-7988C56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4C163E-9A94-A2B0-DDB7-4FCF1AF9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1A7DE-718C-121F-D677-AF31D50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8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527CE-DB50-78DF-372F-AF6F675E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B23025-EB63-31EE-8CF2-3973C95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CDDD18-00CD-4E44-9591-1D85C27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9C312E-F5D2-E403-0E18-C84DC1DA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982B5F-6505-8916-7F02-21ED4176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608ABA-0D36-2F82-BA2F-EB571640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A09F75-25F6-FF63-BEEE-721A40CF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460AB-BA9C-197B-6A9D-480740F7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2F00B-39DC-4322-9167-4E808747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879A3-B6FD-8EEF-4BDF-406E74A6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20F961-AF65-D45B-8CA8-7CADEA25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0ABF8-92AE-03FB-1ACE-2D671D04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3AD6C9-3EFE-75A8-7852-74B50B55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9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D95EA-742B-A0F0-9DE9-7B0EA648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87BAAC-8FBF-8793-C5D8-33F0124A2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FC35C2-23B3-2672-842E-5290E7B0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5C3208-F190-DC99-463E-2A0DEEA4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DF0589-CB97-A120-867B-989E2325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27F94-A47F-9A87-5C68-DF34A687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0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07EEB5-6580-C0CE-85A8-3D8195D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40B0C4-143B-0127-E15F-47CC5399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4023B-5070-0DED-2A2B-9B62C5849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38E7-DC27-4FA7-9685-F3D23094D4E4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A81D1-B585-2E42-69CC-44679A971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9F5AD7-3635-7DD1-F3B9-A981B95CD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E93B-778B-40F2-98C4-CC6F4B040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5D232-AEC8-D3D6-1DC5-18E4A009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198" y="1214438"/>
            <a:ext cx="6768353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HOJE EU SEI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E424-D9A6-FD20-F2B9-A6A1D62D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070" y="3602038"/>
            <a:ext cx="3747247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HELOÍSA ROSA</a:t>
            </a:r>
          </a:p>
        </p:txBody>
      </p:sp>
    </p:spTree>
    <p:extLst>
      <p:ext uri="{BB962C8B-B14F-4D97-AF65-F5344CB8AC3E}">
        <p14:creationId xmlns:p14="http://schemas.microsoft.com/office/powerpoint/2010/main" val="143161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3" y="914260"/>
            <a:ext cx="11806517" cy="48681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QUANDO O SENTIDO DA VIDA SE PERDE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O AMANHECER PARECE SOMBRIO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TUA LUZ E O TEU FAVOR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 CERCAM POR ONDE VOU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6" y="0"/>
            <a:ext cx="11806517" cy="48681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QUANDO O SONHO SE TORNA IMPOSSÍVEL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NA ALMA UM DESERTO SE FAZ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MESMO SEM PERCEBER O SEU AGIR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PONHO EM TI MINHA CONFIANÇA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7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457059"/>
            <a:ext cx="11806517" cy="48681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HOJE EU SEI EM QUEM TENHO CRIDO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NÃO ME DEIXARÁ JAMAIS!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HOJE EU SEI EM QUEM EU CONFIO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NÃO FALHA!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457059"/>
            <a:ext cx="11806517" cy="48681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A INJUSTIÇA ME ALCANÇAR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 SERÁS MEU RETO JUIZ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MESMO QUE OS HOMENS ME CONDENEM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PONHO EM TI MINHA CONFIANÇA!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3" y="564636"/>
            <a:ext cx="11806517" cy="486811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 TU ÉS A MINHA ROCHA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MEU LIBERTADOR PRESENTE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 ÉS O CRISTO QUE ME SALVA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PONHO EM TI MINHA SEGURANÇA!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5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457059"/>
            <a:ext cx="11806517" cy="48681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HOJE EU SEI EM QUEM TENHO CRIDO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NÃO ME DEIXARÁ JAMAIS!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HOJE EU SEI EM QUEM EU CONFIO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NÃO FALHA!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0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F16BD-A6D4-1664-45F8-3ACF7E0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8" y="376377"/>
            <a:ext cx="11806517" cy="486811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CORREREI AOS ALTOS MONTES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PROCLAMAREI TEU BENDITO NOME!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AUTOR DA FÉ E DA SALVAÇÃO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HAVERÁ OUTRO COMO TU!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75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HOJE EU SEI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HOJE EU SEI</dc:title>
  <dc:creator>Wanderson Almeida</dc:creator>
  <cp:lastModifiedBy>Wanderson Almeida</cp:lastModifiedBy>
  <cp:revision>1</cp:revision>
  <dcterms:created xsi:type="dcterms:W3CDTF">2023-06-17T18:22:49Z</dcterms:created>
  <dcterms:modified xsi:type="dcterms:W3CDTF">2023-06-17T18:28:30Z</dcterms:modified>
</cp:coreProperties>
</file>