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8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9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9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3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7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4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1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6B81-105E-4645-BDE5-3D28D93A6586}" type="datetimeFigureOut">
              <a:rPr lang="pt-BR" smtClean="0"/>
              <a:t>05/02/2023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186A6-5812-426F-924A-5ABBAFAF34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50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latin typeface="Arial Black" panose="020B0A04020102020204" pitchFamily="34" charset="0"/>
              </a:rPr>
              <a:t>HUMILDE REI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29393"/>
            <a:ext cx="9144000" cy="1655762"/>
          </a:xfrm>
        </p:spPr>
        <p:txBody>
          <a:bodyPr/>
          <a:lstStyle/>
          <a:p>
            <a:r>
              <a:rPr lang="pt-BR" dirty="0" smtClean="0"/>
              <a:t>ANDERSON FREIRE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4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7" y="117693"/>
            <a:ext cx="1122843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0051" y="117693"/>
            <a:ext cx="11523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SIMPLES, HUMILDE, CORDEIRO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NUNCA SE ENVERGONHOU DE NÓS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ESCUTA OS ANJOS QUE O ADORAM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OUVE A NOSSA HUMILDE VOZ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1277" y="524868"/>
            <a:ext cx="114201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TODA A TERRA SÃO ILHAS MEDIDAS PELAS SUAS MÃOS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CÉU É COMO CORTINA QUE SE ABRE PARA ADORAÇÃO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9548" y="233119"/>
            <a:ext cx="115086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3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4295" y="218371"/>
            <a:ext cx="115824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SERVIREI POR TODA VIDA Ó HUMILDE REI, HUMILDE 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SERVIREI POR TODA VIDA Ó HUMILDE REI, HUMILDE 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SERVIREI POR TODA VIDA Ó HUMILDE REI, HUMILDE REI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SERVIREI POR TODA VIDA Ó HUMILDE REI, HUMILDE REI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6528" y="347886"/>
            <a:ext cx="113316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DIGNO, EXCELSO, SUPREMO, DEUS ADORADO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82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HUMILDE REI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HUMILDE REI</dc:title>
  <dc:creator>Carlos</dc:creator>
  <cp:lastModifiedBy>Carlos</cp:lastModifiedBy>
  <cp:revision>3</cp:revision>
  <dcterms:created xsi:type="dcterms:W3CDTF">2023-02-04T01:19:07Z</dcterms:created>
  <dcterms:modified xsi:type="dcterms:W3CDTF">2023-02-05T20:00:45Z</dcterms:modified>
</cp:coreProperties>
</file>