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42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840847" y="188640"/>
            <a:ext cx="12961440" cy="1470025"/>
          </a:xfrm>
        </p:spPr>
        <p:txBody>
          <a:bodyPr>
            <a:noAutofit/>
          </a:bodyPr>
          <a:lstStyle/>
          <a:p>
            <a:pPr algn="r"/>
            <a:r>
              <a:rPr lang="pt-BR" sz="6000" b="1" dirty="0">
                <a:latin typeface="Arial Black" panose="020B0A04020102090204" pitchFamily="34" charset="0"/>
                <a:cs typeface="Aharoni" pitchFamily="2" charset="-79"/>
              </a:rPr>
              <a:t>                  LEÃO DE JUDÁ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36491" y="1658665"/>
            <a:ext cx="8821103" cy="1752600"/>
          </a:xfrm>
        </p:spPr>
        <p:txBody>
          <a:bodyPr>
            <a:normAutofit/>
          </a:bodyPr>
          <a:lstStyle/>
          <a:p>
            <a:r>
              <a:rPr lang="pt-BR" sz="44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CORINHOS EVANGÉLICOS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476672"/>
            <a:ext cx="1161061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OUVE-SE O JÚBILO DE TODOS OS POVOS,OS REIS SE DOBRARAM AO SENHOR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920621"/>
            <a:ext cx="116106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OUVE-SE UM BRADO DE VITÓRIA, O DIA, DO SENHOR CHEGOU</a:t>
            </a:r>
          </a:p>
        </p:txBody>
      </p:sp>
    </p:spTree>
    <p:extLst>
      <p:ext uri="{BB962C8B-B14F-4D97-AF65-F5344CB8AC3E}">
        <p14:creationId xmlns:p14="http://schemas.microsoft.com/office/powerpoint/2010/main" val="361505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1536174"/>
            <a:ext cx="116106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OUVE-SE EM TODOS OS POVOS QUE O NOVO REI SURGIU</a:t>
            </a:r>
          </a:p>
        </p:txBody>
      </p:sp>
    </p:spTree>
    <p:extLst>
      <p:ext uri="{BB962C8B-B14F-4D97-AF65-F5344CB8AC3E}">
        <p14:creationId xmlns:p14="http://schemas.microsoft.com/office/powerpoint/2010/main" val="190190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102" y="920621"/>
            <a:ext cx="118613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IMPÉRIOS RECONHECEM QUE SUA DESTRA REINARÁ</a:t>
            </a:r>
          </a:p>
        </p:txBody>
      </p:sp>
    </p:spTree>
    <p:extLst>
      <p:ext uri="{BB962C8B-B14F-4D97-AF65-F5344CB8AC3E}">
        <p14:creationId xmlns:p14="http://schemas.microsoft.com/office/powerpoint/2010/main" val="115588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102" y="2151727"/>
            <a:ext cx="118613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LEÃO DE JUDÁ (3X)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PREVALECEU</a:t>
            </a:r>
          </a:p>
        </p:txBody>
      </p:sp>
    </p:spTree>
    <p:extLst>
      <p:ext uri="{BB962C8B-B14F-4D97-AF65-F5344CB8AC3E}">
        <p14:creationId xmlns:p14="http://schemas.microsoft.com/office/powerpoint/2010/main" val="25502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102" y="920621"/>
            <a:ext cx="118613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OS POVOS VERÃO E VIRÃO, A SIÃO APRENDER A SUA LEI</a:t>
            </a:r>
          </a:p>
        </p:txBody>
      </p:sp>
    </p:spTree>
    <p:extLst>
      <p:ext uri="{BB962C8B-B14F-4D97-AF65-F5344CB8AC3E}">
        <p14:creationId xmlns:p14="http://schemas.microsoft.com/office/powerpoint/2010/main" val="370484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1628800"/>
            <a:ext cx="118613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POIS A SUA JUSTIÇA GOVERNARÁ.</a:t>
            </a:r>
          </a:p>
        </p:txBody>
      </p:sp>
    </p:spTree>
    <p:extLst>
      <p:ext uri="{BB962C8B-B14F-4D97-AF65-F5344CB8AC3E}">
        <p14:creationId xmlns:p14="http://schemas.microsoft.com/office/powerpoint/2010/main" val="9903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72</Words>
  <Application>Microsoft Office PowerPoint</Application>
  <PresentationFormat>Personalizar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Aharoni</vt:lpstr>
      <vt:lpstr>Arial</vt:lpstr>
      <vt:lpstr>Arial Black</vt:lpstr>
      <vt:lpstr>Calibri</vt:lpstr>
      <vt:lpstr>Tema do Office</vt:lpstr>
      <vt:lpstr>                  LEÃO DE JUDÁ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Carlos</cp:lastModifiedBy>
  <cp:revision>16</cp:revision>
  <dcterms:created xsi:type="dcterms:W3CDTF">2016-06-02T18:55:02Z</dcterms:created>
  <dcterms:modified xsi:type="dcterms:W3CDTF">2022-12-04T20:04:54Z</dcterms:modified>
</cp:coreProperties>
</file>