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1BB2-C79B-39F0-0EF4-F5F45B872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627E7-4A45-09EE-56D0-1077BEC2A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52FA76-FE54-DE47-1CE5-E66F9DE7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BAFED-2AE9-42C2-7873-2175FCDB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BEA6F-0CF5-F6B9-AD40-F2C1BAF3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AF3B1-8E6A-4E91-06E9-5F613FE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B9A77A-1550-C104-88B5-24F239CD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B622B-70A1-862E-A5E8-9A5D7577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1E293-DCF3-1F03-AC02-61FD861E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0FA75-F003-2352-75D1-49B029E6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31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3B92E-AB87-A704-23B8-1824589D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B696E3-1452-EE30-4F3C-A03960AD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C9B9D-8E0D-1522-95E7-4364B226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1A0B4-118E-C841-492E-9F7B26B1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83D59-EF2B-AF71-3009-3A0A0DFD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74D3-F7E7-7412-DED0-464C0BEE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46134-E1F6-AE40-622F-9D410A3A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98AE8-02AC-AADA-AD8D-F345621E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F1C80-CD54-BE53-DF4D-47E5CD16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D8292-FA73-68C4-C15E-B672BEC5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59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21AF9-6153-8F81-60E2-7C84FCC0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8B4E1-D724-0F9A-A096-1504D6E1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6DB8B1-5C43-2E58-1A5C-DE3DDB0A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DE5F9-0C44-C130-85DD-8D69A317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53039-066E-06F4-FBF8-86180DC2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8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A1306-95ED-9207-4C4B-C7CF1E6E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1866B6-9F55-4E7E-3C72-996237371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37207F-4745-216F-5CA4-F2D6DA93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D0E581-C20C-0C5F-40E0-3F5FF482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A39B4-D5DD-D516-07DE-2587C016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86FB3-71CB-9891-30FA-B0FD65E4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36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1B6E-6341-0629-D4E7-857BADA2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3CBAE7-BEFA-662C-0F83-1BC57FBD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2A5573-7912-2BE0-0CF0-6BAE96D7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470A5D-614B-8DAE-24D5-B95F50B3C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B25907-D552-F0BE-F875-F5F7DF4E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3B0F81-DD70-90F3-1D32-35B9D80C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48BB2D-84D7-769F-6A2C-A8211371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3E085B-1C67-2772-CDE6-3FDD1867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3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2248-F1B9-44FD-C6C6-9F564D2F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D9D701-1AD9-6D8D-8402-58D6568B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CE0D15-F3E8-71DF-6631-31B3A1AD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A1AE2-5167-CA3A-1916-6907D583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6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B2C6EF-2A52-84F7-B2A3-0520BF14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6E5EA5-885F-A80B-E23B-5C120D9D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CFD3D9-E577-13BD-1505-9E4F201C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9F72-0F4A-7BE8-CA8F-395BE26D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4D223-E202-4228-7123-6BD5F696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C48761-679D-087A-75D4-57BEC460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A6683C-B899-86B9-6EE2-7D60C54D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E01E28-A54A-6CA8-A1CF-F07207A4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0CE560-B5F5-37B5-09D0-DA73657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4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D85A-5A3D-BA92-DE31-63DEE252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727D9D-DF64-B361-3953-DCDDFFC43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49F5C-FF2D-069A-9328-CE0A80F3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600B5B-D74F-7AA7-F087-D2B668E8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F2F39-0A46-5377-B4E8-147E0A36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1AD6D1-1D4B-38B3-3A40-420A7BF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F8079F-1532-C2B5-121B-B6F15635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B25C5-BDB6-39AA-B6EA-DDBA5445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CFAAF-06A3-7EA1-2CFD-0DF89A96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C339-BFB6-4A6A-ACC1-294EF5770DA1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CDE67-FF3B-3945-9687-C5B3BB10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B48E4-7143-31FC-11EC-50CE1FA18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9EA6-D21B-4C4E-9D4D-60E5BE9C7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79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AA46A-6FDC-4DE5-FBC3-C468ECBB7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282" y="512763"/>
            <a:ext cx="9144000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LEÃO E CORDEIRO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AEE0A7-BE35-41AA-C79C-88414C2A4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976" y="2900363"/>
            <a:ext cx="4096871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MARCUS SALLES</a:t>
            </a:r>
          </a:p>
        </p:txBody>
      </p:sp>
    </p:spTree>
    <p:extLst>
      <p:ext uri="{BB962C8B-B14F-4D97-AF65-F5344CB8AC3E}">
        <p14:creationId xmlns:p14="http://schemas.microsoft.com/office/powerpoint/2010/main" val="170251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7" y="534708"/>
            <a:ext cx="11985812" cy="4897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NAS NUVENS, ELE VEM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OS REIS IRÃO SE PROSTRAR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AS ALGEMAS VÃO QUEBRAR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NÓS VAMOS CANTAR A TI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QUEM PODE IMPEDIR O ETERNO?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3" y="1108450"/>
            <a:ext cx="11008659" cy="4897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NOSSO DEUS É O LEÃO, LEÃO DE JUDÁ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RUGINDO COM PODER, É O QUE LUTA POR NÓS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TODO JOELHO DOBRARÁ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6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462991"/>
            <a:ext cx="11842376" cy="4897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NOSSO DEUS É O CORDEIRO QUE RESSUSCITOU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DOS NOSSOS PECADOS SEU SANGUE NOS SALVOU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OS JOELHOS DOBRARÃO AO CORDEIRO E O LEÃO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TODO JOELHO DOBRARÁ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875367"/>
            <a:ext cx="12245788" cy="4897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ABRAM OS PORTÕES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PREPAREM O CAMINHO AO REI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DEUS QUE VEM SALVAR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AQUI ESTÁ PRA LIBERTAR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QUEM PODE IMPEDIR O ETERNO?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7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875367"/>
            <a:ext cx="12245788" cy="4897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ABRAM OS PORTÕES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PREPAREM O CAMINHO AO REI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 DEUS QUE VEM SALVAR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AQUI ESTÁ PRA LIBERTAR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QUEM PODE IMPEDIR O ETERNO?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3" y="1108450"/>
            <a:ext cx="11008659" cy="4897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NOSSO DEUS É O LEÃO, LEÃO DE JUDÁ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RUGINDO COM PODER, É O QUE LUTA POR NÓS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TODO JOELHO DOBRARÁ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8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462991"/>
            <a:ext cx="11842376" cy="4897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NOSSO DEUS É O CORDEIRO QUE RESSUSCITOU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DOS NOSSOS PECADOS SEU SANGUE NOS SALVOU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OS JOELHOS DOBRARÃO AO CORDEIRO E O LEÃO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TODO JOELHO DOBRARÁ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1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0512B-12DD-99EF-95B0-20F3FB9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" y="2266483"/>
            <a:ext cx="11438965" cy="281650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QUEM PODE IMPEDIR O ETERNO?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3600" dirty="0">
                <a:latin typeface="Arial Black" panose="020B0A04020102020204" pitchFamily="34" charset="0"/>
              </a:rPr>
              <a:t>(4X)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56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LEÃO E CORDEIRO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LEÃO E CORDEIRO</dc:title>
  <dc:creator>Wanderson Almeida</dc:creator>
  <cp:lastModifiedBy>Wanderson Almeida</cp:lastModifiedBy>
  <cp:revision>1</cp:revision>
  <dcterms:created xsi:type="dcterms:W3CDTF">2023-05-21T18:01:55Z</dcterms:created>
  <dcterms:modified xsi:type="dcterms:W3CDTF">2023-05-21T18:08:59Z</dcterms:modified>
</cp:coreProperties>
</file>