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35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11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96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5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01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16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6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23EF-B4F2-49D3-AD28-B261068C6C66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64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22263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LEVA-ME ALÉM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5638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atin typeface="Arial Black" panose="020B0A04020102020204" pitchFamily="34" charset="0"/>
              </a:rPr>
              <a:t>DAVI SACER</a:t>
            </a:r>
            <a:endParaRPr lang="pt-BR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2860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RENDER A TI, ADORAÇÃO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DERRAMAR MEU SER...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O QUE MEU CORAÇÃO DESEJA TODA MANHÃ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IMAGINAR, É ME INSPIRAR...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TE DIZER: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2100" y="0"/>
            <a:ext cx="109474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Rubik"/>
              </a:rPr>
              <a:t>ESTOU APAIXONADO CADA VEZ MAIS...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Rubik"/>
              </a:rPr>
              <a:t>POR TI...</a:t>
            </a: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Rubik"/>
              </a:rPr>
              <a:t>SENHOR TU ÉS INCOMPARÁVEL...</a:t>
            </a: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Rubik"/>
              </a:rPr>
              <a:t>TEU NOME É MARAVILHOSO!</a:t>
            </a: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28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2400" y="292100"/>
            <a:ext cx="1203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LEVA-ME ALÉM, LEVA-ME ALÉM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A UM NÍVEL MAIS PROFUNDO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DE INTIMIDADE CONTIGO Ó SENHOR,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LEVA-ME ALÉM, LEVA-ME ALÉM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QUE A MINHA VIDA FLUA MAIS DA TUA UNÇÃO</a:t>
            </a:r>
          </a:p>
          <a:p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MAIS DO TEU PODER...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Rubik</vt:lpstr>
      <vt:lpstr>Tema do Office</vt:lpstr>
      <vt:lpstr>LEVA-ME ALÉM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Leva-me além</dc:title>
  <dc:creator>Carlinhos Lemos</dc:creator>
  <cp:lastModifiedBy>Carlinhos Lemos</cp:lastModifiedBy>
  <cp:revision>5</cp:revision>
  <dcterms:created xsi:type="dcterms:W3CDTF">2021-12-19T20:29:31Z</dcterms:created>
  <dcterms:modified xsi:type="dcterms:W3CDTF">2021-12-20T22:54:41Z</dcterms:modified>
</cp:coreProperties>
</file>