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0" r:id="rId7"/>
    <p:sldId id="261" r:id="rId8"/>
    <p:sldId id="262" r:id="rId9"/>
    <p:sldId id="268" r:id="rId10"/>
    <p:sldId id="265" r:id="rId11"/>
    <p:sldId id="263" r:id="rId12"/>
    <p:sldId id="264" r:id="rId13"/>
    <p:sldId id="269" r:id="rId14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50" y="60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17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67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59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22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85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85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19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22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89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41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CD7AF-611A-4AD8-ADB3-DDB614A55431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64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6583"/>
            <a:ext cx="12398351" cy="1470025"/>
          </a:xfrm>
        </p:spPr>
        <p:txBody>
          <a:bodyPr>
            <a:normAutofit/>
          </a:bodyPr>
          <a:lstStyle/>
          <a:p>
            <a:pPr algn="r"/>
            <a:r>
              <a:rPr lang="pt-BR" sz="5400" b="1" dirty="0">
                <a:latin typeface="Arial Black" panose="020B0A04020102090204" pitchFamily="34" charset="0"/>
                <a:cs typeface="Aharoni" pitchFamily="2" charset="-79"/>
              </a:rPr>
              <a:t>LOUVEMOS AO SENHOR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96531" y="1340768"/>
            <a:ext cx="8821103" cy="1752600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ADHEMAR DE CAMPOS</a:t>
            </a:r>
          </a:p>
        </p:txBody>
      </p:sp>
    </p:spTree>
    <p:extLst>
      <p:ext uri="{BB962C8B-B14F-4D97-AF65-F5344CB8AC3E}">
        <p14:creationId xmlns:p14="http://schemas.microsoft.com/office/powerpoint/2010/main" val="149426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10AA60C-5773-435F-B40E-56AB278DAF54}"/>
              </a:ext>
            </a:extLst>
          </p:cNvPr>
          <p:cNvSpPr/>
          <p:nvPr/>
        </p:nvSpPr>
        <p:spPr>
          <a:xfrm>
            <a:off x="-503969" y="1166842"/>
            <a:ext cx="136095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HOSANA, HOSANA, HOSANA AO NOSSO REI.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HOSANA, HOSANA, HOSANA AO NOSSO REI.</a:t>
            </a:r>
          </a:p>
        </p:txBody>
      </p:sp>
    </p:spTree>
    <p:extLst>
      <p:ext uri="{BB962C8B-B14F-4D97-AF65-F5344CB8AC3E}">
        <p14:creationId xmlns:p14="http://schemas.microsoft.com/office/powerpoint/2010/main" val="43333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13537" y="305068"/>
            <a:ext cx="13028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CA617F-9474-4110-B7D7-2F52E7C9413D}"/>
              </a:ext>
            </a:extLst>
          </p:cNvPr>
          <p:cNvSpPr/>
          <p:nvPr/>
        </p:nvSpPr>
        <p:spPr>
          <a:xfrm>
            <a:off x="540147" y="305068"/>
            <a:ext cx="1152127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CRISTO É A NOSSA VIDA O MOTIVO DO LOUVOR,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EM NOSSO NOVO CORAÇÃO,</a:t>
            </a:r>
          </a:p>
        </p:txBody>
      </p:sp>
    </p:spTree>
    <p:extLst>
      <p:ext uri="{BB962C8B-B14F-4D97-AF65-F5344CB8AC3E}">
        <p14:creationId xmlns:p14="http://schemas.microsoft.com/office/powerpoint/2010/main" val="38591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4BE69A1-EC41-4B0E-8FD8-ED8C040EE162}"/>
              </a:ext>
            </a:extLst>
          </p:cNvPr>
          <p:cNvSpPr/>
          <p:nvPr/>
        </p:nvSpPr>
        <p:spPr>
          <a:xfrm>
            <a:off x="-35917" y="305068"/>
            <a:ext cx="1267340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POIS MORREU A NOSSA MORTE PRA VIVERMOS SUA VIDA,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NOS TROUXE GRANDE SALVAÇÃO.</a:t>
            </a:r>
          </a:p>
        </p:txBody>
      </p:sp>
    </p:spTree>
    <p:extLst>
      <p:ext uri="{BB962C8B-B14F-4D97-AF65-F5344CB8AC3E}">
        <p14:creationId xmlns:p14="http://schemas.microsoft.com/office/powerpoint/2010/main" val="412679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9B409A6-0060-461F-8FEF-DD95DAF01CEB}"/>
              </a:ext>
            </a:extLst>
          </p:cNvPr>
          <p:cNvSpPr/>
          <p:nvPr/>
        </p:nvSpPr>
        <p:spPr>
          <a:xfrm>
            <a:off x="612155" y="1340768"/>
            <a:ext cx="1137726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LOUVEMOS AO SENHOR POIS SEU NOME É SANTO. 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2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4103" y="920621"/>
            <a:ext cx="123133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LOUVEMOS AO SENHOR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LOUVEMOS AO SENHOR</a:t>
            </a:r>
          </a:p>
        </p:txBody>
      </p:sp>
    </p:spTree>
    <p:extLst>
      <p:ext uri="{BB962C8B-B14F-4D97-AF65-F5344CB8AC3E}">
        <p14:creationId xmlns:p14="http://schemas.microsoft.com/office/powerpoint/2010/main" val="186556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6625" y="908720"/>
            <a:ext cx="1190832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ADOREMOS NO SEU SANTO MONTE,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NOSSO AMADO PAI SEU NOME É SANTO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6340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4103" y="920621"/>
            <a:ext cx="123133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LOUVEMOS AO SENHOR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LOUVEMOS AO SENHOR</a:t>
            </a:r>
          </a:p>
        </p:txBody>
      </p:sp>
    </p:spTree>
    <p:extLst>
      <p:ext uri="{BB962C8B-B14F-4D97-AF65-F5344CB8AC3E}">
        <p14:creationId xmlns:p14="http://schemas.microsoft.com/office/powerpoint/2010/main" val="74277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6625" y="908720"/>
            <a:ext cx="1190832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ADOREMOS NO SEU SANTO MONTE,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NOSSO AMADO PAI SEU NOME É SANTO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4834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9B409A6-0060-461F-8FEF-DD95DAF01CEB}"/>
              </a:ext>
            </a:extLst>
          </p:cNvPr>
          <p:cNvSpPr/>
          <p:nvPr/>
        </p:nvSpPr>
        <p:spPr>
          <a:xfrm>
            <a:off x="612155" y="920621"/>
            <a:ext cx="1137726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LOUVEMOS AO SENHOR POIS SEU NOME É SANTO. 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19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13537" y="1700808"/>
            <a:ext cx="130286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MAGNIFIQUEMOS AO SENHOR, AO REI QUE DIGNO DE LOUVOR</a:t>
            </a:r>
          </a:p>
        </p:txBody>
      </p:sp>
    </p:spTree>
    <p:extLst>
      <p:ext uri="{BB962C8B-B14F-4D97-AF65-F5344CB8AC3E}">
        <p14:creationId xmlns:p14="http://schemas.microsoft.com/office/powerpoint/2010/main" val="331887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13537" y="1536174"/>
            <a:ext cx="130286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EXCELSO, SUPREMO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MUI DIGNO DE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LOUVOR</a:t>
            </a:r>
          </a:p>
        </p:txBody>
      </p:sp>
    </p:spTree>
    <p:extLst>
      <p:ext uri="{BB962C8B-B14F-4D97-AF65-F5344CB8AC3E}">
        <p14:creationId xmlns:p14="http://schemas.microsoft.com/office/powerpoint/2010/main" val="54246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9B409A6-0060-461F-8FEF-DD95DAF01CEB}"/>
              </a:ext>
            </a:extLst>
          </p:cNvPr>
          <p:cNvSpPr/>
          <p:nvPr/>
        </p:nvSpPr>
        <p:spPr>
          <a:xfrm>
            <a:off x="612155" y="920621"/>
            <a:ext cx="1137726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LOUVEMOS AO SENHOR POIS SEU NOME É SANTO. 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28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138</Words>
  <Application>Microsoft Office PowerPoint</Application>
  <PresentationFormat>Personalizar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Tema do Office</vt:lpstr>
      <vt:lpstr>LOUVEMOS AO SENHOR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AMIGO DE DEUS</dc:title>
  <dc:creator>Marcio</dc:creator>
  <cp:lastModifiedBy>GARDÊNIA</cp:lastModifiedBy>
  <cp:revision>10</cp:revision>
  <dcterms:created xsi:type="dcterms:W3CDTF">2016-06-03T01:13:43Z</dcterms:created>
  <dcterms:modified xsi:type="dcterms:W3CDTF">2019-01-31T00:54:18Z</dcterms:modified>
</cp:coreProperties>
</file>