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sldIdLst>
    <p:sldId id="256" r:id="rId2"/>
    <p:sldId id="257" r:id="rId3"/>
    <p:sldId id="261" r:id="rId4"/>
    <p:sldId id="258" r:id="rId5"/>
    <p:sldId id="263" r:id="rId6"/>
    <p:sldId id="265" r:id="rId7"/>
    <p:sldId id="260" r:id="rId8"/>
    <p:sldId id="262" r:id="rId9"/>
    <p:sldId id="266" r:id="rId10"/>
    <p:sldId id="26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917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91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91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80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44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5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22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4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3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57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5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81526" y="1145666"/>
            <a:ext cx="10058400" cy="1634921"/>
          </a:xfrm>
        </p:spPr>
        <p:txBody>
          <a:bodyPr>
            <a:normAutofit/>
          </a:bodyPr>
          <a:lstStyle/>
          <a:p>
            <a:pPr algn="r"/>
            <a: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MAIS QUE UMA VOZ</a:t>
            </a:r>
            <a:b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3600" b="1" u="sng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KLEBER LUCAS</a:t>
            </a:r>
            <a:endParaRPr lang="pt-BR" sz="6000" u="sng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35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131735"/>
            <a:ext cx="12192000" cy="6584837"/>
          </a:xfrm>
        </p:spPr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TU ÉS O SENHOR, AQUELE QUE ME AMOU E ÉS O MEU DEUS, MEU SENHOR MINHA VIDA É PARA  TEU LOUVOR</a:t>
            </a:r>
            <a:b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7229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087088"/>
            <a:ext cx="12192000" cy="2835322"/>
          </a:xfrm>
        </p:spPr>
        <p:txBody>
          <a:bodyPr>
            <a:noAutofit/>
          </a:bodyPr>
          <a:lstStyle/>
          <a:p>
            <a:pPr algn="ctr"/>
            <a:b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MEU DEUS, MEU SENHOR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MINHA VIDA É PARA TEU LOUVOR</a:t>
            </a:r>
            <a:endParaRPr lang="pt-BR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29011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053740"/>
            <a:ext cx="12192000" cy="4289567"/>
          </a:xfrm>
        </p:spPr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</a:rPr>
              <a:t>EU QUERIA TER MAIS QUE UMA VOZ</a:t>
            </a:r>
            <a:b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</a:rPr>
              <a:t>MAIS QUE UM AMOR E UMA VIDA PRA TE OFERECER</a:t>
            </a:r>
            <a:endParaRPr lang="pt-BR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581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605988"/>
            <a:ext cx="12192000" cy="2567328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</a:rPr>
              <a:t>POIS TU ÉS MUITO MAIS QUE EU POSSA TER EM MEU SER</a:t>
            </a:r>
            <a:endParaRPr lang="pt-BR" sz="88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13636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" y="1235227"/>
            <a:ext cx="12191999" cy="4735270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TU ÉS O AUTOR, AQUELE QUE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PINTOU</a:t>
            </a: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COM PERFEIÇÃO A VIDA</a:t>
            </a:r>
          </a:p>
        </p:txBody>
      </p:sp>
    </p:spTree>
    <p:extLst>
      <p:ext uri="{BB962C8B-B14F-4D97-AF65-F5344CB8AC3E}">
        <p14:creationId xmlns:p14="http://schemas.microsoft.com/office/powerpoint/2010/main" val="1606206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131735"/>
            <a:ext cx="12192000" cy="6584837"/>
          </a:xfrm>
        </p:spPr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TU ÉS O SENHOR, AQUELE QUE ME AMOU E ÉS O MEU DEUS, MEU SENHOR MINHA VIDA É PARA TEU LOUVOR</a:t>
            </a:r>
            <a:b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12526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858230"/>
            <a:ext cx="12192000" cy="1152531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MEU DEUS, MEU SENHOR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MINHA VIDA É PARA TEU LOUVOR</a:t>
            </a:r>
            <a:endParaRPr lang="pt-BR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70312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429000"/>
            <a:ext cx="12192000" cy="2967927"/>
          </a:xfrm>
        </p:spPr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</a:rPr>
              <a:t>EU QUERIA TER MAIS QUE UMA VOZ</a:t>
            </a:r>
            <a:b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</a:rPr>
              <a:t>MAIS QUE UM AMOR E UMA VIDA PRA TE OFERECER</a:t>
            </a:r>
            <a:endParaRPr lang="pt-BR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19358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961262"/>
            <a:ext cx="12192000" cy="2216835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</a:rPr>
              <a:t>POIS TU ÉS MUITO MAIS QUE EU POSSA TER EM MEU SER</a:t>
            </a:r>
            <a:endParaRPr lang="pt-BR" sz="88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43864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" y="1248875"/>
            <a:ext cx="12191999" cy="4735270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TU ÉS O AUTOR, AQUELE QUE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PINTOU</a:t>
            </a: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COM PERFEIÇÃO A VIDA</a:t>
            </a:r>
          </a:p>
        </p:txBody>
      </p:sp>
    </p:spTree>
    <p:extLst>
      <p:ext uri="{BB962C8B-B14F-4D97-AF65-F5344CB8AC3E}">
        <p14:creationId xmlns:p14="http://schemas.microsoft.com/office/powerpoint/2010/main" val="24141740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</TotalTime>
  <Words>107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 Black</vt:lpstr>
      <vt:lpstr>Calibri</vt:lpstr>
      <vt:lpstr>Calibri Light</vt:lpstr>
      <vt:lpstr>Retrospectiva</vt:lpstr>
      <vt:lpstr>MAIS QUE UMA VOZ KLEBER LUCAS</vt:lpstr>
      <vt:lpstr>EU QUERIA TER MAIS QUE UMA VOZ MAIS QUE UM AMOR E UMA VIDA PRA TE OFERECER</vt:lpstr>
      <vt:lpstr>POIS TU ÉS MUITO MAIS QUE EU POSSA TER EM MEU SER</vt:lpstr>
      <vt:lpstr>TU ÉS O AUTOR, AQUELE QUE PINTOU COM PERFEIÇÃO A VIDA</vt:lpstr>
      <vt:lpstr>TU ÉS O SENHOR, AQUELE QUE ME AMOU E ÉS O MEU DEUS, MEU SENHOR MINHA VIDA É PARA TEU LOUVOR </vt:lpstr>
      <vt:lpstr>MEU DEUS, MEU SENHOR  MINHA VIDA É PARA TEU LOUVOR</vt:lpstr>
      <vt:lpstr>EU QUERIA TER MAIS QUE UMA VOZ MAIS QUE UM AMOR E UMA VIDA PRA TE OFERECER</vt:lpstr>
      <vt:lpstr>POIS TU ÉS MUITO MAIS QUE EU POSSA TER EM MEU SER</vt:lpstr>
      <vt:lpstr>TU ÉS O AUTOR, AQUELE QUE PINTOU COM PERFEIÇÃO A VIDA</vt:lpstr>
      <vt:lpstr>TU ÉS O SENHOR, AQUELE QUE ME AMOU E ÉS O MEU DEUS, MEU SENHOR MINHA VIDA É PARA  TEU LOUVOR </vt:lpstr>
      <vt:lpstr> MEU DEUS, MEU SENHOR MINHA VIDA É PARA TEU LOUVOR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Mais Que Uma Voz P.C.Baruk</dc:title>
  <dc:creator>Pastor Marcio</dc:creator>
  <cp:lastModifiedBy>João Paulo Mota Silva</cp:lastModifiedBy>
  <cp:revision>14</cp:revision>
  <dcterms:created xsi:type="dcterms:W3CDTF">2015-05-23T21:18:52Z</dcterms:created>
  <dcterms:modified xsi:type="dcterms:W3CDTF">2019-10-16T22:59:44Z</dcterms:modified>
</cp:coreProperties>
</file>