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3582-11CA-4FF7-B78C-B485936E1965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76B-158C-4457-8211-B5371981A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98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3582-11CA-4FF7-B78C-B485936E1965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76B-158C-4457-8211-B5371981A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08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3582-11CA-4FF7-B78C-B485936E1965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76B-158C-4457-8211-B5371981A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3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3582-11CA-4FF7-B78C-B485936E1965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76B-158C-4457-8211-B5371981A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32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3582-11CA-4FF7-B78C-B485936E1965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76B-158C-4457-8211-B5371981A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83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3582-11CA-4FF7-B78C-B485936E1965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76B-158C-4457-8211-B5371981A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85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3582-11CA-4FF7-B78C-B485936E1965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76B-158C-4457-8211-B5371981A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3582-11CA-4FF7-B78C-B485936E1965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76B-158C-4457-8211-B5371981A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41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3582-11CA-4FF7-B78C-B485936E1965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76B-158C-4457-8211-B5371981A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0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3582-11CA-4FF7-B78C-B485936E1965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76B-158C-4457-8211-B5371981A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19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3582-11CA-4FF7-B78C-B485936E1965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476B-158C-4457-8211-B5371981A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74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3582-11CA-4FF7-B78C-B485936E1965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476B-158C-4457-8211-B5371981AA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55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29032" y="119472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MAJESTOSO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5510" y="4354206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QUATRO </a:t>
            </a:r>
            <a:r>
              <a:rPr lang="pt-BR" sz="6000" dirty="0" smtClean="0">
                <a:latin typeface="Arial Black" panose="020B0A04020102020204" pitchFamily="34" charset="0"/>
              </a:rPr>
              <a:t>PO</a:t>
            </a:r>
            <a:r>
              <a:rPr lang="pt-BR" sz="6000" b="1" dirty="0" smtClean="0">
                <a:latin typeface="Arial Black" panose="020B0A04020102020204" pitchFamily="34" charset="0"/>
              </a:rPr>
              <a:t>R UM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5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1058" y="259396"/>
            <a:ext cx="11125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MAJESTOSO, PODEROSO, DEUS ETERNO, PAI BONDOSO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INCOMPARÁVEL, MARAVILHOSO TU ÉS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9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75303" y="259396"/>
            <a:ext cx="1143491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FALTAM PALAVRAS PRA EXPRESSAR O MEU AMOR POR TI, SENHOR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3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6310" y="215151"/>
            <a:ext cx="1119894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ME SOBRAM EXPERIÊNCIAS QUE EXPRESSAM SEU AMOR POR MIM, SENHOR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6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2064" y="111912"/>
            <a:ext cx="1149390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LEVASTES O MEU FARDO, ME PERDOANDO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AMOR ME ALCANÇOU, SIGO TE BUSCANDO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3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0554" y="200403"/>
            <a:ext cx="1131692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MAJESTOSO, PODEROSO, DEUS ETERNO, PAI BONDOSO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INCOMPARÁVEL, MARAVILHOSO TU ÉS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5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4344" y="265160"/>
            <a:ext cx="1138889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PRÁ </a:t>
            </a:r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ONDE EU IREI,</a:t>
            </a:r>
          </a:p>
          <a:p>
            <a:r>
              <a:rPr lang="pt-BR" sz="8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POIS SÓ TU TENS PALAVRAS DE VIDA ETERNA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5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6813" y="170906"/>
            <a:ext cx="1111045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TU SONDAS MEU CORAÇÃO E OS TEUS OLHOS ESTÃO SOBRE TODA A TERRA</a:t>
            </a:r>
            <a:endParaRPr lang="pt-BR" sz="8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1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044" y="170906"/>
            <a:ext cx="1116944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LEVASTES O MEU FARDO, ME PERDOANDO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SEU AMOR ME ALCANÇOU, SIGO TE BUSCANDO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3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0554" y="303642"/>
            <a:ext cx="1111045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MAJESTOSO, PODEROSO, DEUS ETERNO, PAI BONDOSO</a:t>
            </a:r>
            <a:r>
              <a:rPr lang="pt-BR" sz="7200" b="1" dirty="0" smtClean="0">
                <a:latin typeface="Arial Black" panose="020B0A04020102020204" pitchFamily="34" charset="0"/>
              </a:rPr>
              <a:t/>
            </a:r>
            <a:br>
              <a:rPr lang="pt-BR" sz="7200" b="1" dirty="0" smtClean="0">
                <a:latin typeface="Arial Black" panose="020B0A04020102020204" pitchFamily="34" charset="0"/>
              </a:rPr>
            </a:br>
            <a:r>
              <a:rPr lang="pt-BR" sz="72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INCOMPARÁVEL, MARAVILHOSO TU ÉS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63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do Office</vt:lpstr>
      <vt:lpstr>MAJESTOSO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majestoso</dc:title>
  <dc:creator>Carlos</dc:creator>
  <cp:lastModifiedBy>Carlos</cp:lastModifiedBy>
  <cp:revision>4</cp:revision>
  <dcterms:created xsi:type="dcterms:W3CDTF">2022-04-30T23:25:03Z</dcterms:created>
  <dcterms:modified xsi:type="dcterms:W3CDTF">2022-05-01T20:04:01Z</dcterms:modified>
</cp:coreProperties>
</file>