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54" y="7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227" y="188640"/>
            <a:ext cx="10711339" cy="147002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Arial Black" panose="020B0A04020102090204" pitchFamily="34" charset="0"/>
                <a:cs typeface="Aharoni" pitchFamily="2" charset="-79"/>
              </a:rPr>
              <a:t>                     MANANCIAL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675" y="1484784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2028616"/>
            <a:ext cx="12106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FONTE DE VIDA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674400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ONDE EU PRECISO E QUERO BEBER TODOS OS DIAS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BEM MAIS QUE UM DESEJO, TU ÉS ESSENCIAL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05341"/>
            <a:ext cx="12106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PRA SUSTENTAR A MINHA VIDA SENHOR JESUS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TI, MINH’ALMA ANSEIA POR TI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SÓ ME SATISFAÇO QUANDO ESTOU EM TUAS </a:t>
            </a:r>
            <a:r>
              <a:rPr lang="pt-BR" sz="8800" b="1" dirty="0" smtClean="0">
                <a:latin typeface="Arial Black" panose="020B0A04020102090204" pitchFamily="34" charset="0"/>
                <a:cs typeface="Aharoni" pitchFamily="2" charset="-79"/>
              </a:rPr>
              <a:t>PÉS </a:t>
            </a:r>
            <a:endParaRPr lang="pt-BR" sz="88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51508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 MINH’ALMA ANSEIA POR TI 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1351508"/>
            <a:ext cx="13793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MANANCIAL,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ÚNICA FONTE DE VIDA TU ÉS. 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70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                     MANANCIAL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Carlos</cp:lastModifiedBy>
  <cp:revision>10</cp:revision>
  <dcterms:created xsi:type="dcterms:W3CDTF">2016-06-01T19:41:31Z</dcterms:created>
  <dcterms:modified xsi:type="dcterms:W3CDTF">2022-11-27T19:49:41Z</dcterms:modified>
</cp:coreProperties>
</file>