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0" r:id="rId1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76651" y="1124744"/>
            <a:ext cx="7147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MARANATA</a:t>
            </a:r>
          </a:p>
          <a:p>
            <a:pPr algn="r"/>
            <a:r>
              <a:rPr lang="pt-BR" sz="4000" b="1" u="sng" dirty="0">
                <a:latin typeface="Arial Black" panose="020B0A04020102090204" pitchFamily="34" charset="0"/>
                <a:cs typeface="Aharoni" pitchFamily="2" charset="-79"/>
              </a:rPr>
              <a:t>MINISTÉRIO AVIVAH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SÓ EM TI CONFIAREI EU NADA TEMEREI EM FRENTE EU IREI POIS EU SEI QUE VIVO ESTÁS</a:t>
            </a:r>
          </a:p>
        </p:txBody>
      </p:sp>
    </p:spTree>
    <p:extLst>
      <p:ext uri="{BB962C8B-B14F-4D97-AF65-F5344CB8AC3E}">
        <p14:creationId xmlns:p14="http://schemas.microsoft.com/office/powerpoint/2010/main" val="132924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UM DIA VOLTARÁS DO CÉU PRA NOS BUSCAR, PRA SEMPRE REINARÁS ALELUIA</a:t>
            </a:r>
          </a:p>
        </p:txBody>
      </p:sp>
    </p:spTree>
    <p:extLst>
      <p:ext uri="{BB962C8B-B14F-4D97-AF65-F5344CB8AC3E}">
        <p14:creationId xmlns:p14="http://schemas.microsoft.com/office/powerpoint/2010/main" val="23142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SÓ EM TI CONFIAREI EU NADA TEMEREI EM FRENTE EU IREI POIS EU SEI QUE VIVO ESTÁS</a:t>
            </a:r>
          </a:p>
        </p:txBody>
      </p:sp>
    </p:spTree>
    <p:extLst>
      <p:ext uri="{BB962C8B-B14F-4D97-AF65-F5344CB8AC3E}">
        <p14:creationId xmlns:p14="http://schemas.microsoft.com/office/powerpoint/2010/main" val="393210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UM DIA VOLTARÁS DO CÉU PRA NOS BUSCAR, PRA SEMPRE REINARÁS ALELUIA</a:t>
            </a:r>
          </a:p>
        </p:txBody>
      </p:sp>
    </p:spTree>
    <p:extLst>
      <p:ext uri="{BB962C8B-B14F-4D97-AF65-F5344CB8AC3E}">
        <p14:creationId xmlns:p14="http://schemas.microsoft.com/office/powerpoint/2010/main" val="307035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EF9DED6-DC0E-47E5-9614-B00ED5BABE19}"/>
              </a:ext>
            </a:extLst>
          </p:cNvPr>
          <p:cNvSpPr/>
          <p:nvPr/>
        </p:nvSpPr>
        <p:spPr>
          <a:xfrm>
            <a:off x="1" y="260648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VEM JESUS, VEM JESUS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MARANATA ORA VEM SENHOR JESUS</a:t>
            </a:r>
          </a:p>
        </p:txBody>
      </p:sp>
    </p:spTree>
    <p:extLst>
      <p:ext uri="{BB962C8B-B14F-4D97-AF65-F5344CB8AC3E}">
        <p14:creationId xmlns:p14="http://schemas.microsoft.com/office/powerpoint/2010/main" val="3826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516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 ÉS A MINHA LUZ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A MINHA SALVAÇÃO E A TI ME RENDEREI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AO TEU LADO ESTOU, SEGURO EM TUAS MÃOS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EU NADA TEMEREI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062" y="11663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OH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ÉS SANTO, OH SENHOR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OH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, TU ÉS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SÓ EM TI CONFIAREI EU NADA TEMEREI EM FRENTE EU IREI POIS EU SEI QUE VIVO ESTÁS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04664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UM DIA VOLTARÁS DO CÉU PRA NOS BUSCAR, PRA SEMPRE REINARÁS ALELUIA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516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TU ÉS A MINHA LUZ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A MINHA SALVAÇÃO E A TI ME RENDEREI</a:t>
            </a:r>
          </a:p>
        </p:txBody>
      </p:sp>
    </p:spTree>
    <p:extLst>
      <p:ext uri="{BB962C8B-B14F-4D97-AF65-F5344CB8AC3E}">
        <p14:creationId xmlns:p14="http://schemas.microsoft.com/office/powerpoint/2010/main" val="2235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SE AO TEU LADO ESTOU, SEGURO EM TUAS MÃOS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EU NADA TEMEREI</a:t>
            </a:r>
          </a:p>
        </p:txBody>
      </p:sp>
    </p:spTree>
    <p:extLst>
      <p:ext uri="{BB962C8B-B14F-4D97-AF65-F5344CB8AC3E}">
        <p14:creationId xmlns:p14="http://schemas.microsoft.com/office/powerpoint/2010/main" val="177237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062" y="11663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OH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ÉS SANTO, OH SENHOR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OH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  <a:r>
              <a:rPr lang="pt-BR" sz="8000" b="1" dirty="0" err="1">
                <a:latin typeface="Arial Black" panose="020B0A04020102090204" pitchFamily="34" charset="0"/>
                <a:cs typeface="Aharoni" pitchFamily="2" charset="-79"/>
              </a:rPr>
              <a:t>OH</a:t>
            </a:r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, TU ÉS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342222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198</Words>
  <Application>Microsoft Office PowerPoint</Application>
  <PresentationFormat>Personalizar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12</cp:revision>
  <dcterms:created xsi:type="dcterms:W3CDTF">2016-06-03T20:54:36Z</dcterms:created>
  <dcterms:modified xsi:type="dcterms:W3CDTF">2019-11-27T22:56:24Z</dcterms:modified>
</cp:coreProperties>
</file>