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08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73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4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4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0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0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5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9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9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9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0FC8-C8BA-45CA-9C3B-C6283C303EF1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CC61-BD6D-4AB9-BC3F-64D214B40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07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9528" y="-1006240"/>
            <a:ext cx="11722307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ME AJUDE A MELHORAR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41757" y="1381360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 Black" panose="020B0A04020102020204" pitchFamily="34" charset="0"/>
              </a:rPr>
              <a:t>ELI SOARES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404017"/>
            <a:ext cx="115973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PAI O MUNDO INSISTE EM ME COMPRAR.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QUERO O QUE VEM DE LÁ.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AGORA A GLÓRIA DE DEUS.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5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70450"/>
            <a:ext cx="11582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CANSEI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JÁ NÃO QUERO MAIS VIVER PRA MIM.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 UMA VEZ POR TODAS VOU ME ESVAZIAR.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MANDAR EMBORA O QUE NÃO É SEU.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3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4740" y="239125"/>
            <a:ext cx="114624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PERDOA TODAS ÀS VEZES QUE EU TE ENTRISTECI.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PENSEI EM CRISTO SÓ PENSEI EM MIM.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AJUDE A MELHORAR.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9750" y="160587"/>
            <a:ext cx="114774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AJUDE A MELHORAR.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SOZINHO EU NÃO CONSIGO MAIS JÁ SEI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SOU HUMANO EU SÓ SEI ERRAR.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AJUDE A MELHORAR.(2X)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0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4838" y="344056"/>
            <a:ext cx="11657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PAI O MUNDO INSISTE EM ME COMPRAR.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QUERO O QUE VEM DE LÁ.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AGORA A GLÓRIA DE DEUS.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9848" y="145597"/>
            <a:ext cx="1170232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CANSEI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JÁ NÃO QUERO MAIS VIVER PRA MIM.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 UMA VEZ POR TODAS VOU ME ESVAZIAR.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MANDAR EMBORA O QUE NÃO É SEU.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2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4681" y="377626"/>
            <a:ext cx="1129758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PERDOA TODAS ÀS VEZES QUE EU TE ENTRISTECI.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PENSEI EM CRISTO SÓ PENSEI EM MIM.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790" y="175577"/>
            <a:ext cx="115823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AJUDE A MELHORAR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SOZINHO EU NÃO CONSIGO MAIS JÁ SEI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SOU HUMANO EU SÓ SEI ERRAR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AJUDE A MELHORAR.(4X)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96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ME AJUDE A MELHORAR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AJUDE A MELHORAR</dc:title>
  <dc:creator>Carlos</dc:creator>
  <cp:lastModifiedBy>Carlos</cp:lastModifiedBy>
  <cp:revision>3</cp:revision>
  <dcterms:created xsi:type="dcterms:W3CDTF">2022-12-02T22:11:31Z</dcterms:created>
  <dcterms:modified xsi:type="dcterms:W3CDTF">2022-12-04T20:07:44Z</dcterms:modified>
</cp:coreProperties>
</file>