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4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9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5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1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85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4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F55-40BF-4267-8AC5-4B3D6A19D025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EE1B-AE30-48DB-86BC-8D278BA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17825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ME DEIXA TE SENTIR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0144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ELI SOARES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6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780" y="269105"/>
            <a:ext cx="113875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COMO É BOM PODER TE SENTIR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MELHOR DO QUE TE TER AQUI COMIGO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PRECISO TANTO VOLTAR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9710" y="404017"/>
            <a:ext cx="114624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TE CHAMAR DE PAI MAIS UMA VEZ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COMO É BOM TE SENTIR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MELHOR DO QUE TE TER AQUI COMIGO,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9750" y="299086"/>
            <a:ext cx="114924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PRECISO TANTO VOLTAR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TE CHAMAR DE PAI MAIS UMA VEZ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ARREPENDIDO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4485" y="767369"/>
            <a:ext cx="106530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COMO UM FILHO PERDIDO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QUERO, VOLTAR PAI, VOLTAR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9455" y="812340"/>
            <a:ext cx="11147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DEIXA TE SENTIR OUTRA VEZ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TE OUVIR DE NOVO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4407" y="992222"/>
            <a:ext cx="10907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PERDI TENTANDO ENCONTRAR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ARREPENDIDO QUERO VOLTAR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4662" y="374037"/>
            <a:ext cx="11522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PERDI TENTANDO ENCONTRAR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ARREPENDIDO QUERO VOLTAR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OUTRA VEZ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5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ME DEIXA TE SENTIR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DEIXA TE SENTIR</dc:title>
  <dc:creator>Carlos</dc:creator>
  <cp:lastModifiedBy>Carlos</cp:lastModifiedBy>
  <cp:revision>2</cp:revision>
  <dcterms:created xsi:type="dcterms:W3CDTF">2022-12-15T23:12:42Z</dcterms:created>
  <dcterms:modified xsi:type="dcterms:W3CDTF">2022-12-15T23:20:45Z</dcterms:modified>
</cp:coreProperties>
</file>