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4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2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33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8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27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36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68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6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0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84E5-8502-42FE-999A-F979D49FBB45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F5BE-5E54-4F98-A1E4-D9E665479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9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55447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MEU ABRIGO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DAVI SACER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1561" y="159378"/>
            <a:ext cx="114054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ABRIGO, MINHA TORRE FORTE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ROCHA QUE ME SALVA, MEU LUGAR SEGURO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TU ME AMAS, EU TAMBÉM TE AMO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ENCONTREI DESCANSO, PARA MINHA ALMA EM TI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1277" y="365855"/>
            <a:ext cx="11095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SENHOR É MINHA LUZ E SALVAÇÃO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TEMEREI, EU NÃO TEMEREI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FORÇA EM DIAS DE TRIBULAÇÃO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TEMEREI, EU NÃO TEMEREI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02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799" y="262617"/>
            <a:ext cx="1124318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CORAÇÃO FIRMADO ESTÁ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TI, Ó DEUS, LIBERTADOR MEU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VIVEREI SÓ PARA TI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PROCLAMAREI TEU NOME PRA SEMPRE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3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290" y="395352"/>
            <a:ext cx="112579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ABRIGO, MINHA TORRE FORTE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ROCHA QUE ME SALVA, MEU LUGAR SEGURO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TU ME AMAS, EU TAMBÉM TE AMO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ENCONTREI DESCANSO, PARA MINHA ALMA EM TI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1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8541" y="218372"/>
            <a:ext cx="115529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SENHOR É MINHA LUZ E SALVAÇÃO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TEMEREI, EU NÃO TEMEREI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FORÇA EM DIAS DE TRIBULAÇÃO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TEMEREI, EU NÃO TEMEREI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045" y="247869"/>
            <a:ext cx="114201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CORAÇÃO FIRMADO ESTÁ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TI, Ó DEUS, LIBERTADOR MEU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VIVEREI SÓ PARA TI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PROCLAMAREI TEU NOME PRA SEMPRE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8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1057" y="306861"/>
            <a:ext cx="115381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ABRIGO, MINHA TORRE FORTE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ROCHA QUE ME SALVA, MEU LUGAR SEGURO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TU ME AMAS, EU TAMBÉM TE AMO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ENCONTREI DESCANSO, PARA MINHA ALMA EM TI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3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1057" y="144629"/>
            <a:ext cx="116856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ABRIGO, MINHA TORRE FORTE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ROCHA QUE ME SALVA, MEU LUGAR SEGURO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TU ME AMAS, EU TAMBÉM TE AMO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ENCONTREI DESCANSO, PARA MINHA ALMA EM TI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6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62000" y="775590"/>
            <a:ext cx="110367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SENHOR É BOM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REFÚGIO EM TEMPOS DE ANGÚSTIA 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63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MEU ABRIGO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abrigo</dc:title>
  <dc:creator>Carlos</dc:creator>
  <cp:lastModifiedBy>Carlos</cp:lastModifiedBy>
  <cp:revision>3</cp:revision>
  <dcterms:created xsi:type="dcterms:W3CDTF">2023-01-14T20:15:45Z</dcterms:created>
  <dcterms:modified xsi:type="dcterms:W3CDTF">2023-01-14T20:28:40Z</dcterms:modified>
</cp:coreProperties>
</file>