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66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5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5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1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1CDB-AD43-47E2-AC54-A3A3CE0B3D6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9B5D-A014-4A59-B34E-D0E21429D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4300" y="-338137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MEU PRAZER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MINÍSTÉRIO KOINONYA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188436"/>
            <a:ext cx="11557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ADORAMOS, TE ADORAMOS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ADORAMOS, TE ADORAMOS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76136"/>
            <a:ext cx="11252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REI DOS REIS E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ENTRAGAMOS NOSSO VIVER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REI DOS REIS E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ENTRAGAMOS NOSSO VIVER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236835"/>
            <a:ext cx="1099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ADORAR OH REIS DOS REIS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QUE EU NASCÍ OH REI JESUS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PRAZER É TE LOUVAR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3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24135"/>
            <a:ext cx="10604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PRAZER É ESTAR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NOS ÁTRIOS DO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PRAZER É VIVER NA CASA DE DEUS ONDE FLUI O AMOR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98336"/>
            <a:ext cx="10947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ADORAMOS, TE ADORAMOS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ADORAMOS, TE ADORAMOS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5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61836"/>
            <a:ext cx="11252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REI DOS REIS E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ENTRAGAMOS NOSSO VIVER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REI DOS REIS E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ENTRAGAMOS NOSSO VIVER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8300" y="199936"/>
            <a:ext cx="11049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ADORAR OH REIS DOS REIS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QUE EU NASCÍ OH REI JESUS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PRAZER É TE LOUVAR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PRAZER É ESTAR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274935"/>
            <a:ext cx="11303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NOS ÁTRIOS DO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PRAZER É VIVER NA CASA DE DEUS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MINISTRANDO O LOUVOR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9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MEU PRAZER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PRAZER</dc:title>
  <dc:creator>Carlinhos Lemos</dc:creator>
  <cp:lastModifiedBy>Carlinhos Lemos</cp:lastModifiedBy>
  <cp:revision>2</cp:revision>
  <dcterms:created xsi:type="dcterms:W3CDTF">2021-12-13T23:59:01Z</dcterms:created>
  <dcterms:modified xsi:type="dcterms:W3CDTF">2021-12-14T00:06:27Z</dcterms:modified>
</cp:coreProperties>
</file>