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3578" y="837211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RESPIRAR</a:t>
            </a:r>
            <a:br>
              <a:rPr lang="pt-BR" sz="6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VINEYARD</a:t>
            </a:r>
            <a:endParaRPr lang="pt-BR" sz="3600" u="sng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66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429000"/>
            <a:ext cx="12192001" cy="3126346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</a:p>
        </p:txBody>
      </p:sp>
    </p:spTree>
    <p:extLst>
      <p:ext uri="{BB962C8B-B14F-4D97-AF65-F5344CB8AC3E}">
        <p14:creationId xmlns:p14="http://schemas.microsoft.com/office/powerpoint/2010/main" val="343742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02506"/>
            <a:ext cx="12192000" cy="2945309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SANTO ESPÍRITO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VIVENDO EM MIM</a:t>
            </a:r>
            <a:endParaRPr lang="pt-BR" sz="75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79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42114"/>
            <a:ext cx="12192001" cy="35433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ESTE É O 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ESTE É O 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VONTADE FEITA EM MIM</a:t>
            </a:r>
          </a:p>
        </p:txBody>
      </p:sp>
    </p:spTree>
    <p:extLst>
      <p:ext uri="{BB962C8B-B14F-4D97-AF65-F5344CB8AC3E}">
        <p14:creationId xmlns:p14="http://schemas.microsoft.com/office/powerpoint/2010/main" val="357690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02877"/>
            <a:ext cx="12192000" cy="35454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EU, EU NADA SOU 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PERDIDO ESTOU SEM TI</a:t>
            </a:r>
          </a:p>
        </p:txBody>
      </p:sp>
    </p:spTree>
    <p:extLst>
      <p:ext uri="{BB962C8B-B14F-4D97-AF65-F5344CB8AC3E}">
        <p14:creationId xmlns:p14="http://schemas.microsoft.com/office/powerpoint/2010/main" val="70100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126346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ESSE É O MEU RESPIRAR</a:t>
            </a:r>
          </a:p>
        </p:txBody>
      </p:sp>
    </p:spTree>
    <p:extLst>
      <p:ext uri="{BB962C8B-B14F-4D97-AF65-F5344CB8AC3E}">
        <p14:creationId xmlns:p14="http://schemas.microsoft.com/office/powerpoint/2010/main" val="144108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20620"/>
            <a:ext cx="12192000" cy="294530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SANTO ESPÍRITO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VIVENDO EM MIM</a:t>
            </a: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22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10532"/>
            <a:ext cx="12192000" cy="35052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ESTE É O 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TU ÉS MEU PÃO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VONTADE FEITA EM MIM</a:t>
            </a:r>
          </a:p>
        </p:txBody>
      </p:sp>
    </p:spTree>
    <p:extLst>
      <p:ext uri="{BB962C8B-B14F-4D97-AF65-F5344CB8AC3E}">
        <p14:creationId xmlns:p14="http://schemas.microsoft.com/office/powerpoint/2010/main" val="206386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02877"/>
            <a:ext cx="12192000" cy="35454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EU, EU NADA SOU 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PERDIDO ESTOU SEM TI</a:t>
            </a:r>
          </a:p>
        </p:txBody>
      </p:sp>
    </p:spTree>
    <p:extLst>
      <p:ext uri="{BB962C8B-B14F-4D97-AF65-F5344CB8AC3E}">
        <p14:creationId xmlns:p14="http://schemas.microsoft.com/office/powerpoint/2010/main" val="10807010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Cacho</vt:lpstr>
      <vt:lpstr>MEU RESPIRAR VINEYARD</vt:lpstr>
      <vt:lpstr>ESSE É O MEU RESPIRAR ESSE É O MEU RESPIRAR</vt:lpstr>
      <vt:lpstr> TEU SANTO ESPÍRITO VIVENDO EM MIM</vt:lpstr>
      <vt:lpstr>E ESTE É O MEU PÃO E ESTE É O MEU PÃO TUA VONTADE FEITA EM MIM</vt:lpstr>
      <vt:lpstr>E EU, EU NADA SOU SEM TI E EU PERDIDO ESTOU SEM TI</vt:lpstr>
      <vt:lpstr>ESSE É O MEU RESPIRAR ESSE É O MEU RESPIRAR</vt:lpstr>
      <vt:lpstr> TEU SANTO ESPÍRITO VIVENDO EM MIM</vt:lpstr>
      <vt:lpstr>E ESTE É O MEU PÃO JESUS, TU ÉS MEU PÃO TUA VONTADE FEITA EM MIM</vt:lpstr>
      <vt:lpstr>E EU, EU NADA SOU SEM TI E EU PERDIDO ESTOU SEM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respirar Vineyard</dc:title>
  <dc:creator>Pastor Marcio</dc:creator>
  <cp:lastModifiedBy>João Paulo Mota Silva</cp:lastModifiedBy>
  <cp:revision>7</cp:revision>
  <dcterms:created xsi:type="dcterms:W3CDTF">2015-08-23T20:04:06Z</dcterms:created>
  <dcterms:modified xsi:type="dcterms:W3CDTF">2019-08-11T11:57:07Z</dcterms:modified>
</cp:coreProperties>
</file>