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9535" y="796413"/>
            <a:ext cx="10668000" cy="2197509"/>
          </a:xfrm>
        </p:spPr>
        <p:txBody>
          <a:bodyPr>
            <a:normAutofit/>
          </a:bodyPr>
          <a:lstStyle/>
          <a:p>
            <a:pPr algn="r"/>
            <a:r>
              <a:rPr lang="pt-BR" dirty="0" smtClean="0">
                <a:latin typeface="Arial Black" panose="020B0A04020102020204" pitchFamily="34" charset="0"/>
              </a:rPr>
              <a:t>MILAGRES</a:t>
            </a:r>
            <a:br>
              <a:rPr lang="pt-BR" dirty="0" smtClean="0">
                <a:latin typeface="Arial Black" panose="020B0A04020102020204" pitchFamily="34" charset="0"/>
              </a:rPr>
            </a:br>
            <a:r>
              <a:rPr lang="pt-BR" dirty="0" smtClean="0">
                <a:latin typeface="Arial Black" panose="020B0A04020102020204" pitchFamily="34" charset="0"/>
              </a:rPr>
              <a:t>LIVRES PARA ADORAR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736980" y="4757475"/>
            <a:ext cx="9047659" cy="1655762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292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BR" sz="6000" dirty="0" smtClean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pt-BR" sz="6000" dirty="0" smtClean="0">
                <a:latin typeface="Arial Black" panose="020B0A04020102020204" pitchFamily="34" charset="0"/>
              </a:rPr>
              <a:t>O DEUS QUE FAZ O CEGO VER</a:t>
            </a:r>
            <a:br>
              <a:rPr lang="pt-BR" sz="6000" dirty="0" smtClean="0">
                <a:latin typeface="Arial Black" panose="020B0A04020102020204" pitchFamily="34" charset="0"/>
              </a:rPr>
            </a:br>
            <a:r>
              <a:rPr lang="pt-BR" sz="6000" dirty="0" smtClean="0">
                <a:latin typeface="Arial Black" panose="020B0A04020102020204" pitchFamily="34" charset="0"/>
              </a:rPr>
              <a:t>ESTÁ PASSANDO POR AQUI</a:t>
            </a:r>
            <a:br>
              <a:rPr lang="pt-BR" sz="6000" dirty="0" smtClean="0">
                <a:latin typeface="Arial Black" panose="020B0A04020102020204" pitchFamily="34" charset="0"/>
              </a:rPr>
            </a:br>
            <a:r>
              <a:rPr lang="pt-BR" sz="6000" dirty="0" smtClean="0">
                <a:latin typeface="Arial Black" panose="020B0A04020102020204" pitchFamily="34" charset="0"/>
              </a:rPr>
              <a:t>ESTÁ PASSANDO POR AQUI</a:t>
            </a:r>
          </a:p>
          <a:p>
            <a:pPr marL="0" indent="0">
              <a:buNone/>
            </a:pPr>
            <a:endParaRPr lang="pt-BR" sz="6000" dirty="0" smtClean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pt-BR" sz="6000" dirty="0" smtClean="0">
                <a:latin typeface="Arial Black" panose="020B0A04020102020204" pitchFamily="34" charset="0"/>
              </a:rPr>
              <a:t>O DEUS QUE FAZ O SURDO OUVIR</a:t>
            </a:r>
            <a:br>
              <a:rPr lang="pt-BR" sz="6000" dirty="0" smtClean="0">
                <a:latin typeface="Arial Black" panose="020B0A04020102020204" pitchFamily="34" charset="0"/>
              </a:rPr>
            </a:br>
            <a:r>
              <a:rPr lang="pt-BR" sz="6000" dirty="0" smtClean="0">
                <a:latin typeface="Arial Black" panose="020B0A04020102020204" pitchFamily="34" charset="0"/>
              </a:rPr>
              <a:t>SILENCIA O MEDO EM MIM</a:t>
            </a:r>
            <a:br>
              <a:rPr lang="pt-BR" sz="6000" dirty="0" smtClean="0">
                <a:latin typeface="Arial Black" panose="020B0A04020102020204" pitchFamily="34" charset="0"/>
              </a:rPr>
            </a:br>
            <a:r>
              <a:rPr lang="pt-BR" sz="6000" dirty="0" smtClean="0">
                <a:latin typeface="Arial Black" panose="020B0A04020102020204" pitchFamily="34" charset="0"/>
              </a:rPr>
              <a:t>SILENCIA O MEDO EM MIM</a:t>
            </a:r>
            <a:endParaRPr lang="pt-BR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32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828800"/>
            <a:ext cx="12192000" cy="27284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dirty="0" smtClean="0">
                <a:latin typeface="Arial Black" panose="020B0A04020102020204" pitchFamily="34" charset="0"/>
              </a:rPr>
              <a:t>SIM EU CREIO EM TI</a:t>
            </a:r>
            <a:br>
              <a:rPr lang="pt-BR" sz="6000" dirty="0" smtClean="0">
                <a:latin typeface="Arial Black" panose="020B0A04020102020204" pitchFamily="34" charset="0"/>
              </a:rPr>
            </a:br>
            <a:r>
              <a:rPr lang="pt-BR" sz="6000" dirty="0" smtClean="0">
                <a:latin typeface="Arial Black" panose="020B0A04020102020204" pitchFamily="34" charset="0"/>
              </a:rPr>
              <a:t>SIM EU CREIO EM TI</a:t>
            </a:r>
            <a:br>
              <a:rPr lang="pt-BR" sz="6000" dirty="0" smtClean="0">
                <a:latin typeface="Arial Black" panose="020B0A04020102020204" pitchFamily="34" charset="0"/>
              </a:rPr>
            </a:br>
            <a:r>
              <a:rPr lang="pt-BR" sz="6000" dirty="0" smtClean="0">
                <a:latin typeface="Arial Black" panose="020B0A04020102020204" pitchFamily="34" charset="0"/>
              </a:rPr>
              <a:t>DEUS DO SOBRENATURAL</a:t>
            </a:r>
          </a:p>
        </p:txBody>
      </p:sp>
    </p:spTree>
    <p:extLst>
      <p:ext uri="{BB962C8B-B14F-4D97-AF65-F5344CB8AC3E}">
        <p14:creationId xmlns:p14="http://schemas.microsoft.com/office/powerpoint/2010/main" val="113918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501444"/>
            <a:ext cx="12192000" cy="635655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6000" dirty="0" smtClean="0">
                <a:latin typeface="Arial Black" panose="020B0A04020102020204" pitchFamily="34" charset="0"/>
              </a:rPr>
              <a:t>O DEUS DO IMPOSSÍVEL VEM</a:t>
            </a:r>
            <a:br>
              <a:rPr lang="pt-BR" sz="6000" dirty="0" smtClean="0">
                <a:latin typeface="Arial Black" panose="020B0A04020102020204" pitchFamily="34" charset="0"/>
              </a:rPr>
            </a:br>
            <a:r>
              <a:rPr lang="pt-BR" sz="6000" dirty="0" smtClean="0">
                <a:latin typeface="Arial Black" panose="020B0A04020102020204" pitchFamily="34" charset="0"/>
              </a:rPr>
              <a:t>TRANSFORMAR MEU CORAÇÃO</a:t>
            </a:r>
            <a:br>
              <a:rPr lang="pt-BR" sz="6000" dirty="0" smtClean="0">
                <a:latin typeface="Arial Black" panose="020B0A04020102020204" pitchFamily="34" charset="0"/>
              </a:rPr>
            </a:br>
            <a:r>
              <a:rPr lang="pt-BR" sz="6000" dirty="0" smtClean="0">
                <a:latin typeface="Arial Black" panose="020B0A04020102020204" pitchFamily="34" charset="0"/>
              </a:rPr>
              <a:t>TRANSFORMAR MEU CORAÇÃO</a:t>
            </a:r>
          </a:p>
          <a:p>
            <a:pPr marL="0" indent="0" algn="ctr">
              <a:buNone/>
            </a:pPr>
            <a:r>
              <a:rPr lang="pt-BR" sz="6000" dirty="0" smtClean="0">
                <a:latin typeface="Arial Black" panose="020B0A04020102020204" pitchFamily="34" charset="0"/>
              </a:rPr>
              <a:t>O DEUS QUE A MORTE JÁ VENCEU</a:t>
            </a:r>
            <a:br>
              <a:rPr lang="pt-BR" sz="6000" dirty="0" smtClean="0">
                <a:latin typeface="Arial Black" panose="020B0A04020102020204" pitchFamily="34" charset="0"/>
              </a:rPr>
            </a:br>
            <a:r>
              <a:rPr lang="pt-BR" sz="6000" dirty="0" smtClean="0">
                <a:latin typeface="Arial Black" panose="020B0A04020102020204" pitchFamily="34" charset="0"/>
              </a:rPr>
              <a:t>VIVO ESTÁ DENTRO DE MIM</a:t>
            </a:r>
            <a:br>
              <a:rPr lang="pt-BR" sz="6000" dirty="0" smtClean="0">
                <a:latin typeface="Arial Black" panose="020B0A04020102020204" pitchFamily="34" charset="0"/>
              </a:rPr>
            </a:br>
            <a:r>
              <a:rPr lang="pt-BR" sz="6000" dirty="0" smtClean="0">
                <a:latin typeface="Arial Black" panose="020B0A04020102020204" pitchFamily="34" charset="0"/>
              </a:rPr>
              <a:t>VIVO ESTÁ DENTRO DE MIM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259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828800"/>
            <a:ext cx="12192000" cy="27284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dirty="0" smtClean="0">
                <a:latin typeface="Arial Black" panose="020B0A04020102020204" pitchFamily="34" charset="0"/>
              </a:rPr>
              <a:t>SIM EU CREIO EM TI</a:t>
            </a:r>
            <a:br>
              <a:rPr lang="pt-BR" sz="6000" dirty="0" smtClean="0">
                <a:latin typeface="Arial Black" panose="020B0A04020102020204" pitchFamily="34" charset="0"/>
              </a:rPr>
            </a:br>
            <a:r>
              <a:rPr lang="pt-BR" sz="6000" dirty="0" smtClean="0">
                <a:latin typeface="Arial Black" panose="020B0A04020102020204" pitchFamily="34" charset="0"/>
              </a:rPr>
              <a:t>SIM EU CREIO EM TI</a:t>
            </a:r>
            <a:br>
              <a:rPr lang="pt-BR" sz="6000" dirty="0" smtClean="0">
                <a:latin typeface="Arial Black" panose="020B0A04020102020204" pitchFamily="34" charset="0"/>
              </a:rPr>
            </a:br>
            <a:r>
              <a:rPr lang="pt-BR" sz="6000" dirty="0" smtClean="0">
                <a:latin typeface="Arial Black" panose="020B0A04020102020204" pitchFamily="34" charset="0"/>
              </a:rPr>
              <a:t>DEUS DO SOBRENATURAL</a:t>
            </a:r>
          </a:p>
        </p:txBody>
      </p:sp>
    </p:spTree>
    <p:extLst>
      <p:ext uri="{BB962C8B-B14F-4D97-AF65-F5344CB8AC3E}">
        <p14:creationId xmlns:p14="http://schemas.microsoft.com/office/powerpoint/2010/main" val="399929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32735"/>
            <a:ext cx="12192000" cy="35691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6000" dirty="0" smtClean="0">
                <a:latin typeface="Arial Black" panose="020B0A04020102020204" pitchFamily="34" charset="0"/>
              </a:rPr>
              <a:t>AQUELE QUE ERA E HÁ DE VIR</a:t>
            </a:r>
            <a:br>
              <a:rPr lang="pt-BR" sz="6000" dirty="0" smtClean="0">
                <a:latin typeface="Arial Black" panose="020B0A04020102020204" pitchFamily="34" charset="0"/>
              </a:rPr>
            </a:br>
            <a:r>
              <a:rPr lang="pt-BR" sz="6000" dirty="0" smtClean="0">
                <a:latin typeface="Arial Black" panose="020B0A04020102020204" pitchFamily="34" charset="0"/>
              </a:rPr>
              <a:t>EM SEU PODER VAI RESSURGIR</a:t>
            </a:r>
            <a:br>
              <a:rPr lang="pt-BR" sz="6000" dirty="0" smtClean="0">
                <a:latin typeface="Arial Black" panose="020B0A04020102020204" pitchFamily="34" charset="0"/>
              </a:rPr>
            </a:br>
            <a:r>
              <a:rPr lang="pt-BR" sz="6000" dirty="0" smtClean="0">
                <a:latin typeface="Arial Black" panose="020B0A04020102020204" pitchFamily="34" charset="0"/>
              </a:rPr>
              <a:t>O DEUS QUE OS MORTOS FAZ VIVER</a:t>
            </a:r>
            <a:br>
              <a:rPr lang="pt-BR" sz="6000" dirty="0" smtClean="0">
                <a:latin typeface="Arial Black" panose="020B0A04020102020204" pitchFamily="34" charset="0"/>
              </a:rPr>
            </a:br>
            <a:r>
              <a:rPr lang="pt-BR" sz="6000" dirty="0" smtClean="0">
                <a:latin typeface="Arial Black" panose="020B0A04020102020204" pitchFamily="34" charset="0"/>
              </a:rPr>
              <a:t>DEUS DE MILAGRES</a:t>
            </a:r>
            <a:br>
              <a:rPr lang="pt-BR" sz="6000" dirty="0" smtClean="0">
                <a:latin typeface="Arial Black" panose="020B0A04020102020204" pitchFamily="34" charset="0"/>
              </a:rPr>
            </a:br>
            <a:r>
              <a:rPr lang="pt-BR" sz="6000" dirty="0" smtClean="0">
                <a:latin typeface="Arial Black" panose="020B0A04020102020204" pitchFamily="34" charset="0"/>
              </a:rPr>
              <a:t>DEUS DE MILAGRES</a:t>
            </a:r>
          </a:p>
        </p:txBody>
      </p:sp>
    </p:spTree>
    <p:extLst>
      <p:ext uri="{BB962C8B-B14F-4D97-AF65-F5344CB8AC3E}">
        <p14:creationId xmlns:p14="http://schemas.microsoft.com/office/powerpoint/2010/main" val="3484406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30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Tema do Office</vt:lpstr>
      <vt:lpstr>MILAGRES LIVRES PARA ADORAR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MILAGRES LIVRES PARA ADORAR</dc:title>
  <dc:creator>Carlos</dc:creator>
  <cp:lastModifiedBy>Carlos</cp:lastModifiedBy>
  <cp:revision>4</cp:revision>
  <dcterms:created xsi:type="dcterms:W3CDTF">2022-10-09T19:54:28Z</dcterms:created>
  <dcterms:modified xsi:type="dcterms:W3CDTF">2022-10-09T20:25:01Z</dcterms:modified>
</cp:coreProperties>
</file>