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73" r:id="rId5"/>
    <p:sldId id="270" r:id="rId6"/>
    <p:sldId id="274" r:id="rId7"/>
    <p:sldId id="271" r:id="rId8"/>
    <p:sldId id="276" r:id="rId9"/>
    <p:sldId id="261" r:id="rId10"/>
    <p:sldId id="277" r:id="rId11"/>
    <p:sldId id="259" r:id="rId12"/>
    <p:sldId id="262" r:id="rId13"/>
    <p:sldId id="278" r:id="rId14"/>
    <p:sldId id="264" r:id="rId15"/>
    <p:sldId id="279" r:id="rId16"/>
    <p:sldId id="272" r:id="rId17"/>
    <p:sldId id="280" r:id="rId18"/>
    <p:sldId id="281" r:id="rId19"/>
    <p:sldId id="282" r:id="rId20"/>
    <p:sldId id="266" r:id="rId21"/>
    <p:sldId id="283" r:id="rId22"/>
    <p:sldId id="267" r:id="rId23"/>
    <p:sldId id="284" r:id="rId24"/>
    <p:sldId id="268" r:id="rId25"/>
    <p:sldId id="285" r:id="rId26"/>
    <p:sldId id="289" r:id="rId27"/>
    <p:sldId id="286" r:id="rId28"/>
    <p:sldId id="290" r:id="rId29"/>
    <p:sldId id="287" r:id="rId30"/>
    <p:sldId id="291" r:id="rId31"/>
    <p:sldId id="288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4118C3-E054-4F47-B975-0BD38114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311" y="936010"/>
            <a:ext cx="904814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MINHA MORADA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ISADORA POMPEO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7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319"/>
            <a:ext cx="12192000" cy="4742227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 não for pra Te sentir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tira ele de mim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Mas vem, mas vem</a:t>
            </a:r>
          </a:p>
        </p:txBody>
      </p:sp>
    </p:spTree>
    <p:extLst>
      <p:ext uri="{BB962C8B-B14F-4D97-AF65-F5344CB8AC3E}">
        <p14:creationId xmlns:p14="http://schemas.microsoft.com/office/powerpoint/2010/main" val="157071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0445"/>
            <a:ext cx="12192000" cy="368923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JESUS, CADÊ VOCÊ?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JESUS, PODE ENTRAR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JESUS, SÓ VOU FICAR SE VOCÊ VIER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SE VOCÊ VIER</a:t>
            </a:r>
          </a:p>
        </p:txBody>
      </p:sp>
    </p:spTree>
    <p:extLst>
      <p:ext uri="{BB962C8B-B14F-4D97-AF65-F5344CB8AC3E}">
        <p14:creationId xmlns:p14="http://schemas.microsoft.com/office/powerpoint/2010/main" val="66233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8058"/>
            <a:ext cx="12191999" cy="439972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Olho para mim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 e vejo um pequeno mortal</a:t>
            </a:r>
          </a:p>
        </p:txBody>
      </p:sp>
    </p:spTree>
    <p:extLst>
      <p:ext uri="{BB962C8B-B14F-4D97-AF65-F5344CB8AC3E}">
        <p14:creationId xmlns:p14="http://schemas.microsoft.com/office/powerpoint/2010/main" val="36755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1257"/>
            <a:ext cx="12191999" cy="4399721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Olho para dentro e penso: Não quero ser igual</a:t>
            </a:r>
          </a:p>
        </p:txBody>
      </p:sp>
    </p:spTree>
    <p:extLst>
      <p:ext uri="{BB962C8B-B14F-4D97-AF65-F5344CB8AC3E}">
        <p14:creationId xmlns:p14="http://schemas.microsoft.com/office/powerpoint/2010/main" val="181232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437"/>
            <a:ext cx="12192000" cy="488148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Olho para minhas mãos, cansei do natural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8"/>
            <a:ext cx="12192000" cy="488148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olho pro meu coração, eu busco o sobrenatural de Deus</a:t>
            </a:r>
          </a:p>
        </p:txBody>
      </p:sp>
    </p:spTree>
    <p:extLst>
      <p:ext uri="{BB962C8B-B14F-4D97-AF65-F5344CB8AC3E}">
        <p14:creationId xmlns:p14="http://schemas.microsoft.com/office/powerpoint/2010/main" val="239113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9414"/>
            <a:ext cx="12192000" cy="4881489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TOMA AS MINHAS MÃOS,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NÃO PRECISO DELAS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7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256"/>
            <a:ext cx="12192000" cy="4881489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 NÃO FOR PRA TE TOCAR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PODE FICAR COM ELAS</a:t>
            </a:r>
          </a:p>
        </p:txBody>
      </p:sp>
    </p:spTree>
    <p:extLst>
      <p:ext uri="{BB962C8B-B14F-4D97-AF65-F5344CB8AC3E}">
        <p14:creationId xmlns:p14="http://schemas.microsoft.com/office/powerpoint/2010/main" val="256552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295"/>
            <a:ext cx="12192000" cy="443672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Toma meu coração, eu não preciso dele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9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8769"/>
            <a:ext cx="12192000" cy="443672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 não for pra Te sentir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tira ele de mim</a:t>
            </a:r>
          </a:p>
        </p:txBody>
      </p:sp>
    </p:spTree>
    <p:extLst>
      <p:ext uri="{BB962C8B-B14F-4D97-AF65-F5344CB8AC3E}">
        <p14:creationId xmlns:p14="http://schemas.microsoft.com/office/powerpoint/2010/main" val="171259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8914"/>
            <a:ext cx="12191999" cy="4493125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JESUS, CADÊ VOCÊ?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JESUS, PODE ENTRAR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JESUS, SÓ VOU FICAR SE VOCÊ VIER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 VOCÊ VIER</a:t>
            </a:r>
          </a:p>
        </p:txBody>
      </p:sp>
    </p:spTree>
    <p:extLst>
      <p:ext uri="{BB962C8B-B14F-4D97-AF65-F5344CB8AC3E}">
        <p14:creationId xmlns:p14="http://schemas.microsoft.com/office/powerpoint/2010/main" val="201119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8464"/>
            <a:ext cx="12192000" cy="3618895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TOMA AS MINHAS MÃOS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EU NÃO PRECISO DELAS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7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3843"/>
            <a:ext cx="12192000" cy="3618895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SE NÃO FOR PRA TE TOCAR,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PODE FICAR COM ELA</a:t>
            </a:r>
          </a:p>
        </p:txBody>
      </p:sp>
    </p:spTree>
    <p:extLst>
      <p:ext uri="{BB962C8B-B14F-4D97-AF65-F5344CB8AC3E}">
        <p14:creationId xmlns:p14="http://schemas.microsoft.com/office/powerpoint/2010/main" val="204361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88447"/>
            <a:ext cx="12191999" cy="439972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Eu Te dou meu coração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 eu não preciso dele</a:t>
            </a:r>
          </a:p>
        </p:txBody>
      </p:sp>
    </p:spTree>
    <p:extLst>
      <p:ext uri="{BB962C8B-B14F-4D97-AF65-F5344CB8AC3E}">
        <p14:creationId xmlns:p14="http://schemas.microsoft.com/office/powerpoint/2010/main" val="102743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005"/>
            <a:ext cx="12192000" cy="4431125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Se não for pra Te sentir,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tira ele de mim</a:t>
            </a:r>
          </a:p>
        </p:txBody>
      </p:sp>
    </p:spTree>
    <p:extLst>
      <p:ext uri="{BB962C8B-B14F-4D97-AF65-F5344CB8AC3E}">
        <p14:creationId xmlns:p14="http://schemas.microsoft.com/office/powerpoint/2010/main" val="302508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1392"/>
            <a:ext cx="12192000" cy="4315216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EU ENCONTREI MINHA MORADA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EU AMO MINHA MORADA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TU ÉS MINHA MORADA</a:t>
            </a:r>
          </a:p>
        </p:txBody>
      </p:sp>
    </p:spTree>
    <p:extLst>
      <p:ext uri="{BB962C8B-B14F-4D97-AF65-F5344CB8AC3E}">
        <p14:creationId xmlns:p14="http://schemas.microsoft.com/office/powerpoint/2010/main" val="281257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937"/>
            <a:ext cx="12192000" cy="4315216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TOMA AS MINHAS MÃOS,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 EU NÃO PRECISO DELAS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5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1356"/>
            <a:ext cx="12192000" cy="4315216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SE NÃO FOR PRA TE TOCAR,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PODE FICAR COM ELAS</a:t>
            </a:r>
          </a:p>
        </p:txBody>
      </p:sp>
    </p:spTree>
    <p:extLst>
      <p:ext uri="{BB962C8B-B14F-4D97-AF65-F5344CB8AC3E}">
        <p14:creationId xmlns:p14="http://schemas.microsoft.com/office/powerpoint/2010/main" val="2278500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8236"/>
            <a:ext cx="12192000" cy="4315216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TOMA MEU CORAÇÃO,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EU NÃO PRECISO DELE</a:t>
            </a:r>
          </a:p>
        </p:txBody>
      </p:sp>
    </p:spTree>
    <p:extLst>
      <p:ext uri="{BB962C8B-B14F-4D97-AF65-F5344CB8AC3E}">
        <p14:creationId xmlns:p14="http://schemas.microsoft.com/office/powerpoint/2010/main" val="3913266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040"/>
            <a:ext cx="12192000" cy="4315216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SE NÃO FOR PRA TE SENTIR,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 TIRA ELE DE MIM</a:t>
            </a:r>
          </a:p>
        </p:txBody>
      </p:sp>
    </p:spTree>
    <p:extLst>
      <p:ext uri="{BB962C8B-B14F-4D97-AF65-F5344CB8AC3E}">
        <p14:creationId xmlns:p14="http://schemas.microsoft.com/office/powerpoint/2010/main" val="10732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0795"/>
            <a:ext cx="12192000" cy="4315216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TOMA AS MINHAS MÃOS, DEUS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 EU NÃO PRECISO DELAS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8961"/>
            <a:ext cx="12192000" cy="1969476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OLHO PARA MIM E VEJO UM PEQUENO MORTAL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6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5026"/>
            <a:ext cx="12192000" cy="4315216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SE NÃO FOR PRA TE TOCAR,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PODE FICAR COM ELAS</a:t>
            </a:r>
          </a:p>
        </p:txBody>
      </p:sp>
    </p:spTree>
    <p:extLst>
      <p:ext uri="{BB962C8B-B14F-4D97-AF65-F5344CB8AC3E}">
        <p14:creationId xmlns:p14="http://schemas.microsoft.com/office/powerpoint/2010/main" val="9157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2514"/>
            <a:ext cx="12185561" cy="4607813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TOMA MEU CORAÇÃO,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EU NÃO PRECISO DELE</a:t>
            </a:r>
          </a:p>
        </p:txBody>
      </p:sp>
    </p:spTree>
    <p:extLst>
      <p:ext uri="{BB962C8B-B14F-4D97-AF65-F5344CB8AC3E}">
        <p14:creationId xmlns:p14="http://schemas.microsoft.com/office/powerpoint/2010/main" val="3133050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3250"/>
            <a:ext cx="12073944" cy="4002506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SE NÃO FOR PRA TE SENTIR,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TIRA ELE DE MIM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MAS VEM, MAS VEM  </a:t>
            </a:r>
          </a:p>
        </p:txBody>
      </p:sp>
    </p:spTree>
    <p:extLst>
      <p:ext uri="{BB962C8B-B14F-4D97-AF65-F5344CB8AC3E}">
        <p14:creationId xmlns:p14="http://schemas.microsoft.com/office/powerpoint/2010/main" val="28289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52" y="2061580"/>
            <a:ext cx="12207152" cy="1876601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OLHO PARA DENTRO E PENSO: NÃO QUERO SER IGUAL</a:t>
            </a:r>
          </a:p>
        </p:txBody>
      </p:sp>
    </p:spTree>
    <p:extLst>
      <p:ext uri="{BB962C8B-B14F-4D97-AF65-F5344CB8AC3E}">
        <p14:creationId xmlns:p14="http://schemas.microsoft.com/office/powerpoint/2010/main" val="35075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3279"/>
            <a:ext cx="12191999" cy="1740876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OLHO PARA MINHAS MÃOS, CANSEI DO NATURAL</a:t>
            </a:r>
          </a:p>
        </p:txBody>
      </p:sp>
    </p:spTree>
    <p:extLst>
      <p:ext uri="{BB962C8B-B14F-4D97-AF65-F5344CB8AC3E}">
        <p14:creationId xmlns:p14="http://schemas.microsoft.com/office/powerpoint/2010/main" val="41603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2218"/>
            <a:ext cx="12191999" cy="1740876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OLHO PRO MEU CORAÇÃO, EU BUSCO O SOBRENATURAL DE DEUS</a:t>
            </a:r>
          </a:p>
        </p:txBody>
      </p:sp>
    </p:spTree>
    <p:extLst>
      <p:ext uri="{BB962C8B-B14F-4D97-AF65-F5344CB8AC3E}">
        <p14:creationId xmlns:p14="http://schemas.microsoft.com/office/powerpoint/2010/main" val="350256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7293"/>
            <a:ext cx="12192000" cy="4659922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TOMA AS MINHAS MÃOS, EU NÃO PRECISO DELAS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4976"/>
            <a:ext cx="12192000" cy="4659922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 NÃO FOR PRA TE TOCAR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PODE FICAR COM ELAS</a:t>
            </a:r>
          </a:p>
        </p:txBody>
      </p:sp>
    </p:spTree>
    <p:extLst>
      <p:ext uri="{BB962C8B-B14F-4D97-AF65-F5344CB8AC3E}">
        <p14:creationId xmlns:p14="http://schemas.microsoft.com/office/powerpoint/2010/main" val="170878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8825"/>
            <a:ext cx="12192000" cy="4478930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Toma meu coração, eu não preciso dele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6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116</TotalTime>
  <Words>79</Words>
  <Application>Microsoft Office PowerPoint</Application>
  <PresentationFormat>Widescreen</PresentationFormat>
  <Paragraphs>33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Celestial</vt:lpstr>
      <vt:lpstr>Apresentação do PowerPoint</vt:lpstr>
      <vt:lpstr>JESUS, CADÊ VOCÊ? JESUS, PODE ENTRAR JESUS, SÓ VOU FICAR SE VOCÊ VIER SE VOCÊ VIER</vt:lpstr>
      <vt:lpstr> OLHO PARA MIM E VEJO UM PEQUENO MORTAL </vt:lpstr>
      <vt:lpstr> OLHO PARA DENTRO E PENSO: NÃO QUERO SER IGUAL</vt:lpstr>
      <vt:lpstr>OLHO PARA MINHAS MÃOS, CANSEI DO NATURAL</vt:lpstr>
      <vt:lpstr> OLHO PRO MEU CORAÇÃO, EU BUSCO O SOBRENATURAL DE DEUS</vt:lpstr>
      <vt:lpstr>TOMA AS MINHAS MÃOS, EU NÃO PRECISO DELAS </vt:lpstr>
      <vt:lpstr> SE NÃO FOR PRA TE TOCAR  PODE FICAR COM ELAS</vt:lpstr>
      <vt:lpstr>Toma meu coração, eu não preciso dele </vt:lpstr>
      <vt:lpstr> Se não for pra Te sentir  tira ele de mim Mas vem, mas vem</vt:lpstr>
      <vt:lpstr>JESUS, CADÊ VOCÊ? JESUS, PODE ENTRAR JESUS, SÓ VOU FICAR SE VOCÊ VIER SE VOCÊ VIER</vt:lpstr>
      <vt:lpstr>Olho para mim  e vejo um pequeno mortal</vt:lpstr>
      <vt:lpstr> Olho para dentro e penso: Não quero ser igual</vt:lpstr>
      <vt:lpstr> Olho para minhas mãos, cansei do natural </vt:lpstr>
      <vt:lpstr> Eu olho pro meu coração, eu busco o sobrenatural de Deus</vt:lpstr>
      <vt:lpstr>TOMA AS MINHAS MÃOS,  EU NÃO PRECISO DELAS </vt:lpstr>
      <vt:lpstr> SE NÃO FOR PRA TE TOCAR  PODE FICAR COM ELAS</vt:lpstr>
      <vt:lpstr> Toma meu coração, eu não preciso dele </vt:lpstr>
      <vt:lpstr> Se não for pra Te sentir  tira ele de mim</vt:lpstr>
      <vt:lpstr>TOMA AS MINHAS MÃOS EU NÃO PRECISO DELAS </vt:lpstr>
      <vt:lpstr> SE NÃO FOR PRA TE TOCAR,  PODE FICAR COM ELA</vt:lpstr>
      <vt:lpstr>Eu Te dou meu coração  eu não preciso dele</vt:lpstr>
      <vt:lpstr> Se não for pra Te sentir,  tira ele de mim</vt:lpstr>
      <vt:lpstr>EU ENCONTREI MINHA MORADA EU AMO MINHA MORADA TU ÉS MINHA MORADA</vt:lpstr>
      <vt:lpstr>TOMA AS MINHAS MÃOS,  EU NÃO PRECISO DELAS </vt:lpstr>
      <vt:lpstr> SE NÃO FOR PRA TE TOCAR,  PODE FICAR COM ELAS</vt:lpstr>
      <vt:lpstr>TOMA MEU CORAÇÃO,  EU NÃO PRECISO DELE</vt:lpstr>
      <vt:lpstr> SE NÃO FOR PRA TE SENTIR,  TIRA ELE DE MIM</vt:lpstr>
      <vt:lpstr>TOMA AS MINHAS MÃOS, DEUS  EU NÃO PRECISO DELAS </vt:lpstr>
      <vt:lpstr> SE NÃO FOR PRA TE TOCAR,  PODE FICAR COM ELAS</vt:lpstr>
      <vt:lpstr>TOMA MEU CORAÇÃO,  EU NÃO PRECISO DELE</vt:lpstr>
      <vt:lpstr> SE NÃO FOR PRA TE SENTIR,  TIRA ELE DE MIM MAS VEM, MAS VEM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João Paulo Mota Silva</cp:lastModifiedBy>
  <cp:revision>28</cp:revision>
  <dcterms:created xsi:type="dcterms:W3CDTF">2018-04-21T23:15:42Z</dcterms:created>
  <dcterms:modified xsi:type="dcterms:W3CDTF">2019-08-11T12:15:05Z</dcterms:modified>
</cp:coreProperties>
</file>