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2" r:id="rId5"/>
    <p:sldId id="258" r:id="rId6"/>
    <p:sldId id="265" r:id="rId7"/>
    <p:sldId id="263" r:id="rId8"/>
    <p:sldId id="266" r:id="rId9"/>
    <p:sldId id="259" r:id="rId10"/>
    <p:sldId id="269" r:id="rId11"/>
    <p:sldId id="267" r:id="rId12"/>
    <p:sldId id="268" r:id="rId13"/>
    <p:sldId id="260" r:id="rId14"/>
    <p:sldId id="270" r:id="rId15"/>
    <p:sldId id="271" r:id="rId16"/>
    <p:sldId id="26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053039" y="301487"/>
            <a:ext cx="8915399" cy="2262781"/>
          </a:xfrm>
        </p:spPr>
        <p:txBody>
          <a:bodyPr>
            <a:normAutofit fontScale="90000"/>
          </a:bodyPr>
          <a:lstStyle/>
          <a:p>
            <a:pPr algn="r"/>
            <a:r>
              <a:rPr lang="pt-BR" sz="6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Não Posso Me Calar</a:t>
            </a:r>
            <a:br>
              <a:rPr lang="pt-BR" sz="6700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31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Daniel almeida</a:t>
            </a:r>
            <a:br>
              <a:rPr lang="pt-BR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90508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9074" y="2594113"/>
            <a:ext cx="11053852" cy="3950594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A CURA PARA A ALMA VIVE EM MIM,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53482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9074" y="3826565"/>
            <a:ext cx="11053852" cy="3950594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NÃO POSSO ME CALAR, NEM ME ACOVARDAR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01952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9074" y="3429000"/>
            <a:ext cx="11053852" cy="3950594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NO PODER DO ESPIRITO PROCLAMAREI, TUA SALVAÇÃO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98402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9074" y="4793974"/>
            <a:ext cx="11053852" cy="2276341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LEVA-ME, AOS QUE ESTÃO SEDENTOS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EIS-ME AQUI, USA-ME EM TUAS MÃOS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8009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9074" y="3150705"/>
            <a:ext cx="11053852" cy="2276341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TU ÉS O OLEIRO, EU O BARRO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37503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9074" y="4462670"/>
            <a:ext cx="11053852" cy="2276341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PRONTO ESTOU PRA SER MOLDADO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EIS-ME AQUI, USA-ME</a:t>
            </a:r>
          </a:p>
        </p:txBody>
      </p:sp>
    </p:spTree>
    <p:extLst>
      <p:ext uri="{BB962C8B-B14F-4D97-AF65-F5344CB8AC3E}">
        <p14:creationId xmlns:p14="http://schemas.microsoft.com/office/powerpoint/2010/main" val="470259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9074" y="3707296"/>
            <a:ext cx="11053852" cy="2276341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QUÃO FORMOSOS SÃO OS PÉS DOS QUE PROCLAMAM TEU AMOR</a:t>
            </a:r>
          </a:p>
        </p:txBody>
      </p:sp>
    </p:spTree>
    <p:extLst>
      <p:ext uri="{BB962C8B-B14F-4D97-AF65-F5344CB8AC3E}">
        <p14:creationId xmlns:p14="http://schemas.microsoft.com/office/powerpoint/2010/main" val="3050507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9074" y="3680792"/>
            <a:ext cx="11053852" cy="2276341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QUÃO FORMOSOS SÃO OS PÉS DOS QUE PROCLAMAM TEU PERDÃO</a:t>
            </a:r>
          </a:p>
        </p:txBody>
      </p:sp>
    </p:spTree>
    <p:extLst>
      <p:ext uri="{BB962C8B-B14F-4D97-AF65-F5344CB8AC3E}">
        <p14:creationId xmlns:p14="http://schemas.microsoft.com/office/powerpoint/2010/main" val="161865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4911" y="4356652"/>
            <a:ext cx="10062178" cy="2262781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QUE A JUSTIÇA FLUA COMO UM RIO 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97648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4911" y="3429000"/>
            <a:ext cx="10062178" cy="2262781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E O AMOR, SEJA A VESTIMENTA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62048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4911" y="4396408"/>
            <a:ext cx="10062178" cy="2262781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DOS QUE SÃO CONHECIDOS 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PELO NOME DO SENHOR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POVO SANTO,</a:t>
            </a:r>
          </a:p>
        </p:txBody>
      </p:sp>
    </p:spTree>
    <p:extLst>
      <p:ext uri="{BB962C8B-B14F-4D97-AF65-F5344CB8AC3E}">
        <p14:creationId xmlns:p14="http://schemas.microsoft.com/office/powerpoint/2010/main" val="2443250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9074" y="5774636"/>
            <a:ext cx="11053852" cy="3255135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QUERO SER AS MÃOS QUE TRAZEM CURA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23881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9074" y="3879574"/>
            <a:ext cx="11053852" cy="3255135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SACIAR AQUELE QUE TEM FOME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50848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9074" y="5072270"/>
            <a:ext cx="11053852" cy="3255135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TER NOS OLHOS COMPAIXÃO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MOSTRAR TUA GRAÇA E PERDÃO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52994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9074" y="2580861"/>
            <a:ext cx="11053852" cy="3255135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QUE TRAZ A CURA, RESTAURAÇÃO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53814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9074" y="4025348"/>
            <a:ext cx="11053852" cy="3950594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HÁ TANTO PRA FAZER NO MUNDO AO MEU REDOR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62080324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70</TotalTime>
  <Words>51</Words>
  <Application>Microsoft Office PowerPoint</Application>
  <PresentationFormat>Widescreen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Aharoni</vt:lpstr>
      <vt:lpstr>Arial</vt:lpstr>
      <vt:lpstr>Arial Black</vt:lpstr>
      <vt:lpstr>Century Gothic</vt:lpstr>
      <vt:lpstr>Wingdings 3</vt:lpstr>
      <vt:lpstr>Cacho</vt:lpstr>
      <vt:lpstr>Não Posso Me Calar Daniel almeida </vt:lpstr>
      <vt:lpstr>QUE A JUSTIÇA FLUA COMO UM RIO  </vt:lpstr>
      <vt:lpstr> E O AMOR, SEJA A VESTIMENTA </vt:lpstr>
      <vt:lpstr> DOS QUE SÃO CONHECIDOS  PELO NOME DO SENHOR POVO SANTO,</vt:lpstr>
      <vt:lpstr>QUERO SER AS MÃOS QUE TRAZEM CURA   </vt:lpstr>
      <vt:lpstr> SACIAR AQUELE QUE TEM FOME  </vt:lpstr>
      <vt:lpstr> TER NOS OLHOS COMPAIXÃO MOSTRAR TUA GRAÇA E PERDÃO  </vt:lpstr>
      <vt:lpstr> QUE TRAZ A CURA, RESTAURAÇÃO </vt:lpstr>
      <vt:lpstr>HÁ TANTO PRA FAZER NO MUNDO AO MEU REDOR  </vt:lpstr>
      <vt:lpstr> E A CURA PARA A ALMA VIVE EM MIM, </vt:lpstr>
      <vt:lpstr> NÃO POSSO ME CALAR, NEM ME ACOVARDAR  </vt:lpstr>
      <vt:lpstr> NO PODER DO ESPIRITO PROCLAMAREI, TUA SALVAÇÃO </vt:lpstr>
      <vt:lpstr>LEVA-ME, AOS QUE ESTÃO SEDENTOS EIS-ME AQUI, USA-ME EM TUAS MÃOS </vt:lpstr>
      <vt:lpstr> TU ÉS O OLEIRO, EU O BARRO </vt:lpstr>
      <vt:lpstr> PRONTO ESTOU PRA SER MOLDADO EIS-ME AQUI, USA-ME</vt:lpstr>
      <vt:lpstr>QUÃO FORMOSOS SÃO OS PÉS DOS QUE PROCLAMAM TEU AMOR</vt:lpstr>
      <vt:lpstr> QUÃO FORMOSOS SÃO OS PÉS DOS QUE PROCLAMAM TEU PERDÃO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Não Posso Me Calar Daniel almeida</dc:title>
  <dc:creator>Pastor Marcio</dc:creator>
  <cp:lastModifiedBy>GARDÊNIA</cp:lastModifiedBy>
  <cp:revision>8</cp:revision>
  <dcterms:created xsi:type="dcterms:W3CDTF">2015-05-24T03:46:37Z</dcterms:created>
  <dcterms:modified xsi:type="dcterms:W3CDTF">2018-10-09T20:53:03Z</dcterms:modified>
</cp:coreProperties>
</file>