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668-B5CB-4873-8C85-24782EB52440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F3BA-7B28-4E23-BD07-C412FDBD6E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29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668-B5CB-4873-8C85-24782EB52440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F3BA-7B28-4E23-BD07-C412FDBD6E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84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668-B5CB-4873-8C85-24782EB52440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F3BA-7B28-4E23-BD07-C412FDBD6E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0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668-B5CB-4873-8C85-24782EB52440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F3BA-7B28-4E23-BD07-C412FDBD6E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98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668-B5CB-4873-8C85-24782EB52440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F3BA-7B28-4E23-BD07-C412FDBD6E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89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668-B5CB-4873-8C85-24782EB52440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F3BA-7B28-4E23-BD07-C412FDBD6E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14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668-B5CB-4873-8C85-24782EB52440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F3BA-7B28-4E23-BD07-C412FDBD6E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05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668-B5CB-4873-8C85-24782EB52440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F3BA-7B28-4E23-BD07-C412FDBD6E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37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668-B5CB-4873-8C85-24782EB52440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F3BA-7B28-4E23-BD07-C412FDBD6E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668-B5CB-4873-8C85-24782EB52440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F3BA-7B28-4E23-BD07-C412FDBD6E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2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668-B5CB-4873-8C85-24782EB52440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F3BA-7B28-4E23-BD07-C412FDBD6E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36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81668-B5CB-4873-8C85-24782EB52440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3F3BA-7B28-4E23-BD07-C412FDBD6E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71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968" y="429189"/>
            <a:ext cx="11533238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NÃO TENHAS SOBRE TI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9587" y="4177225"/>
            <a:ext cx="9144000" cy="1655762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PAULO CESAR BARUK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81780" y="616577"/>
            <a:ext cx="1140542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TENHAS SOBRE TI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UM SÓ CUIDADO QUALQUER QUE SEJA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UM, SOMENTE UM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SERIA MUITO PARA TI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34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5522" y="793559"/>
            <a:ext cx="114939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MEU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SOMENTE MEU TODO O TRABALHO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O TEU TRABALHO É DESCANSAR EM MIM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99767" y="837804"/>
            <a:ext cx="113759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TEMAS QUANDO ENFIM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TIVERES QUE TOMAR DECISÃO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ENTREGA TUDO A MIM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CONFIA DE TODO O CORAÇÃO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4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40773" y="504355"/>
            <a:ext cx="1116944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MEU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SOMENTE MEU TODO O TRABALHO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O TEU TRABALHO É DESCANSAR EM MIM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675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do Office</vt:lpstr>
      <vt:lpstr>NÃO TENHAS SOBRE TI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NÃO TENHAS SOBRE TI</dc:title>
  <dc:creator>Carlos</dc:creator>
  <cp:lastModifiedBy>Carlos</cp:lastModifiedBy>
  <cp:revision>1</cp:revision>
  <dcterms:created xsi:type="dcterms:W3CDTF">2022-11-05T01:01:35Z</dcterms:created>
  <dcterms:modified xsi:type="dcterms:W3CDTF">2022-11-05T01:01:55Z</dcterms:modified>
</cp:coreProperties>
</file>