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7" r:id="rId4"/>
    <p:sldId id="260" r:id="rId5"/>
    <p:sldId id="268" r:id="rId6"/>
    <p:sldId id="263" r:id="rId7"/>
    <p:sldId id="264" r:id="rId8"/>
    <p:sldId id="270" r:id="rId9"/>
    <p:sldId id="272" r:id="rId10"/>
    <p:sldId id="273" r:id="rId11"/>
    <p:sldId id="274" r:id="rId12"/>
    <p:sldId id="265" r:id="rId13"/>
    <p:sldId id="269" r:id="rId14"/>
    <p:sldId id="275" r:id="rId15"/>
    <p:sldId id="276" r:id="rId16"/>
    <p:sldId id="277" r:id="rId17"/>
    <p:sldId id="266" r:id="rId18"/>
    <p:sldId id="271" r:id="rId19"/>
    <p:sldId id="278" r:id="rId20"/>
    <p:sldId id="279" r:id="rId21"/>
    <p:sldId id="280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16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52F80-9C83-4289-BBA5-7C654422E9B3}" type="datetime1">
              <a:rPr lang="pt-BR" smtClean="0"/>
              <a:t>30/03/2019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CA52EA-DC4D-439B-95BA-0B8EA67725C9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7908AF-65BE-457F-9D87-289A548E61F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0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9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774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960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67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08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845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249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085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1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20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98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638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9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24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92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03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80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13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32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pt-BR" sz="4400" b="0" cap="none" spc="0" noProof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8BAD0-E8C6-4412-AF6F-398DD0D670E2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6F546-445B-49CF-8BAD-1F094B3C047C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C9A55-4D01-459A-AA13-9EFEDE7AE839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3A328-E187-45A1-91C5-54DF95C38534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BD473-2103-4D8A-9075-4F2D994DAE2A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D531C-7989-4BCE-8745-A1EE30491D42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F4F5C-E93D-4957-B0DE-DE667CEADB03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396B-D782-4909-95CE-631A2AAF603B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163F6-8637-4CCF-A3AE-11B8B225B479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spc="-1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447D8D-9C0B-4494-A15A-9A1DC00EA479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A8C80-AF0A-4A75-9657-EE7BD876D04E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E06C5B5-6600-439A-B51B-FF91137892A7}" type="datetime1">
              <a:rPr lang="pt-BR" noProof="0" smtClean="0"/>
              <a:t>30/03/2019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068D91-5085-43EA-8734-9AB23AC0958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-100" baseline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035" y="837343"/>
            <a:ext cx="9106346" cy="1711771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NA MALDIÇÃO DA CRUZ  </a:t>
            </a:r>
            <a:br>
              <a:rPr lang="pt-BR" sz="48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HINO 06</a:t>
            </a:r>
            <a:br>
              <a:rPr lang="pt-BR" sz="48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HINO DA HARPA</a:t>
            </a:r>
          </a:p>
        </p:txBody>
      </p:sp>
    </p:spTree>
    <p:extLst>
      <p:ext uri="{BB962C8B-B14F-4D97-AF65-F5344CB8AC3E}">
        <p14:creationId xmlns:p14="http://schemas.microsoft.com/office/powerpoint/2010/main" val="31004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294113"/>
            <a:ext cx="12713109" cy="6386051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Ó SENHOR!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TRANSFORMAR, REMIR, CURAR;</a:t>
            </a:r>
          </a:p>
        </p:txBody>
      </p:sp>
    </p:spTree>
    <p:extLst>
      <p:ext uri="{BB962C8B-B14F-4D97-AF65-F5344CB8AC3E}">
        <p14:creationId xmlns:p14="http://schemas.microsoft.com/office/powerpoint/2010/main" val="21335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1209368"/>
            <a:ext cx="12452555" cy="6090857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OH! SIM! OH! SIM!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QUERES TODOS RENOVAR.</a:t>
            </a:r>
          </a:p>
        </p:txBody>
      </p:sp>
    </p:spTree>
    <p:extLst>
      <p:ext uri="{BB962C8B-B14F-4D97-AF65-F5344CB8AC3E}">
        <p14:creationId xmlns:p14="http://schemas.microsoft.com/office/powerpoint/2010/main" val="14294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" y="808382"/>
            <a:ext cx="11985523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TU LEVASTE, Ó BOM JESUS,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PECADO, O MAL E A DOR,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55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" y="-424070"/>
            <a:ext cx="11985523" cy="6386051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 A DOENÇA SOBRE A CRUZ;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ÉS O GRANDE SALVADOR!</a:t>
            </a:r>
          </a:p>
        </p:txBody>
      </p:sp>
    </p:spTree>
    <p:extLst>
      <p:ext uri="{BB962C8B-B14F-4D97-AF65-F5344CB8AC3E}">
        <p14:creationId xmlns:p14="http://schemas.microsoft.com/office/powerpoint/2010/main" val="4733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426635"/>
            <a:ext cx="12713109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COM VIGOR,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MUITAS ALMAS DESPERTAR</a:t>
            </a:r>
          </a:p>
        </p:txBody>
      </p:sp>
    </p:spTree>
    <p:extLst>
      <p:ext uri="{BB962C8B-B14F-4D97-AF65-F5344CB8AC3E}">
        <p14:creationId xmlns:p14="http://schemas.microsoft.com/office/powerpoint/2010/main" val="36488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294113"/>
            <a:ext cx="12713109" cy="6386051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Ó SENHOR!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TRANSFORMAR, REMIR, CURAR;</a:t>
            </a:r>
          </a:p>
        </p:txBody>
      </p:sp>
    </p:spTree>
    <p:extLst>
      <p:ext uri="{BB962C8B-B14F-4D97-AF65-F5344CB8AC3E}">
        <p14:creationId xmlns:p14="http://schemas.microsoft.com/office/powerpoint/2010/main" val="33918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1209368"/>
            <a:ext cx="12452555" cy="6090857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OH! SIM! OH! SIM!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QUERES TODOS RENOVAR.</a:t>
            </a:r>
          </a:p>
        </p:txBody>
      </p:sp>
    </p:spTree>
    <p:extLst>
      <p:ext uri="{BB962C8B-B14F-4D97-AF65-F5344CB8AC3E}">
        <p14:creationId xmlns:p14="http://schemas.microsoft.com/office/powerpoint/2010/main" val="23984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" y="909271"/>
            <a:ext cx="11985523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DEUS É BOM, QUER SEMPRE O BEM DO OPRIMIDO PECADOR;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23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" y="-508712"/>
            <a:ext cx="11985523" cy="6386051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MAL NENHUM, EM SI, DEUS TEM;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"DEUS É LUZ, DEUS É AMOR!"</a:t>
            </a:r>
          </a:p>
        </p:txBody>
      </p:sp>
    </p:spTree>
    <p:extLst>
      <p:ext uri="{BB962C8B-B14F-4D97-AF65-F5344CB8AC3E}">
        <p14:creationId xmlns:p14="http://schemas.microsoft.com/office/powerpoint/2010/main" val="20201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426635"/>
            <a:ext cx="12713109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COM VIGOR,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MUITAS ALMAS DESPERTAR</a:t>
            </a:r>
          </a:p>
        </p:txBody>
      </p:sp>
    </p:spTree>
    <p:extLst>
      <p:ext uri="{BB962C8B-B14F-4D97-AF65-F5344CB8AC3E}">
        <p14:creationId xmlns:p14="http://schemas.microsoft.com/office/powerpoint/2010/main" val="23402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-544622"/>
            <a:ext cx="11798709" cy="6622025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TU. NA MALDIÇÃO DA CRUZ,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ELEVASTE O TEU AMOR, </a:t>
            </a:r>
          </a:p>
        </p:txBody>
      </p:sp>
    </p:spTree>
    <p:extLst>
      <p:ext uri="{BB962C8B-B14F-4D97-AF65-F5344CB8AC3E}">
        <p14:creationId xmlns:p14="http://schemas.microsoft.com/office/powerpoint/2010/main" val="576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294113"/>
            <a:ext cx="12713109" cy="6386051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Ó SENHOR!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TRANSFORMAR, REMIR, CURAR;</a:t>
            </a:r>
          </a:p>
        </p:txBody>
      </p:sp>
    </p:spTree>
    <p:extLst>
      <p:ext uri="{BB962C8B-B14F-4D97-AF65-F5344CB8AC3E}">
        <p14:creationId xmlns:p14="http://schemas.microsoft.com/office/powerpoint/2010/main" val="37267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1209368"/>
            <a:ext cx="12452555" cy="6090857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OH! SIM! OH! SIM!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QUERES TODOS RENOVAR.</a:t>
            </a:r>
          </a:p>
        </p:txBody>
      </p:sp>
    </p:spTree>
    <p:extLst>
      <p:ext uri="{BB962C8B-B14F-4D97-AF65-F5344CB8AC3E}">
        <p14:creationId xmlns:p14="http://schemas.microsoft.com/office/powerpoint/2010/main" val="33146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-690396"/>
            <a:ext cx="11798709" cy="6622025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EM ROGAR, SENHOR JESUS: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"PAI, PERDOA AO TRANSGRESSOR".</a:t>
            </a:r>
          </a:p>
        </p:txBody>
      </p:sp>
    </p:spTree>
    <p:extLst>
      <p:ext uri="{BB962C8B-B14F-4D97-AF65-F5344CB8AC3E}">
        <p14:creationId xmlns:p14="http://schemas.microsoft.com/office/powerpoint/2010/main" val="20072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426635"/>
            <a:ext cx="12713109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COM VIGOR,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MUITAS ALMAS DESPERTAR</a:t>
            </a:r>
          </a:p>
        </p:txBody>
      </p:sp>
    </p:spTree>
    <p:extLst>
      <p:ext uri="{BB962C8B-B14F-4D97-AF65-F5344CB8AC3E}">
        <p14:creationId xmlns:p14="http://schemas.microsoft.com/office/powerpoint/2010/main" val="16291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294113"/>
            <a:ext cx="12713109" cy="6386051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Ó SENHOR!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TRANSFORMAR, REMIR, CURAR;</a:t>
            </a:r>
          </a:p>
        </p:txBody>
      </p:sp>
    </p:spTree>
    <p:extLst>
      <p:ext uri="{BB962C8B-B14F-4D97-AF65-F5344CB8AC3E}">
        <p14:creationId xmlns:p14="http://schemas.microsoft.com/office/powerpoint/2010/main" val="11441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1209368"/>
            <a:ext cx="12452555" cy="6090857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OH! SIM! OH! SIM!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QUERES TODOS RENOVAR.</a:t>
            </a:r>
          </a:p>
        </p:txBody>
      </p:sp>
    </p:spTree>
    <p:extLst>
      <p:ext uri="{BB962C8B-B14F-4D97-AF65-F5344CB8AC3E}">
        <p14:creationId xmlns:p14="http://schemas.microsoft.com/office/powerpoint/2010/main" val="31368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4767" y="-492895"/>
            <a:ext cx="12326767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MALIGNO TENTADOR É O AUTOR DA MALDIÇÃO, </a:t>
            </a:r>
          </a:p>
        </p:txBody>
      </p:sp>
    </p:spTree>
    <p:extLst>
      <p:ext uri="{BB962C8B-B14F-4D97-AF65-F5344CB8AC3E}">
        <p14:creationId xmlns:p14="http://schemas.microsoft.com/office/powerpoint/2010/main" val="4696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77" y="-930217"/>
            <a:ext cx="11321845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 PECADO, MAL E DOR, DA DOENÇA E DA AFLIÇÃO.</a:t>
            </a:r>
          </a:p>
        </p:txBody>
      </p:sp>
    </p:spTree>
    <p:extLst>
      <p:ext uri="{BB962C8B-B14F-4D97-AF65-F5344CB8AC3E}">
        <p14:creationId xmlns:p14="http://schemas.microsoft.com/office/powerpoint/2010/main" val="11405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555" y="-426635"/>
            <a:ext cx="12713109" cy="638605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QUERES, QUERES, COM VIGOR,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MUITAS ALMAS DESPERTAR</a:t>
            </a:r>
          </a:p>
        </p:txBody>
      </p:sp>
    </p:spTree>
    <p:extLst>
      <p:ext uri="{BB962C8B-B14F-4D97-AF65-F5344CB8AC3E}">
        <p14:creationId xmlns:p14="http://schemas.microsoft.com/office/powerpoint/2010/main" val="18974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partitura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268_TF03460577.potx" id="{EEE8469F-0AA5-476F-AC20-75D38DB5D245}" vid="{42BB77FE-BB34-40FD-89CD-4BA0C5E72979}"/>
    </a:ext>
  </a:extLst>
</a:theme>
</file>

<file path=ppt/theme/theme2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de partitura</Template>
  <TotalTime>123</TotalTime>
  <Words>122</Words>
  <Application>Microsoft Office PowerPoint</Application>
  <PresentationFormat>Widescreen</PresentationFormat>
  <Paragraphs>42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Arial Black</vt:lpstr>
      <vt:lpstr>Modelo de design de partitura</vt:lpstr>
      <vt:lpstr>NA MALDIÇÃO DA CRUZ   HINO 06 HINO DA HARPA</vt:lpstr>
      <vt:lpstr>TU. NA MALDIÇÃO DA CRUZ, ELEVASTE O TEU AMOR, </vt:lpstr>
      <vt:lpstr>  EM ROGAR, SENHOR JESUS: "PAI, PERDOA AO TRANSGRESSOR".</vt:lpstr>
      <vt:lpstr>QUERES, QUERES, COM VIGOR, MUITAS ALMAS DESPERTAR</vt:lpstr>
      <vt:lpstr> QUERES, QUERES, Ó SENHOR! TRANSFORMAR, REMIR, CURAR;</vt:lpstr>
      <vt:lpstr>OH! SIM! OH! SIM! QUERES TODOS RENOVAR.</vt:lpstr>
      <vt:lpstr>O MALIGNO TENTADOR É O AUTOR DA MALDIÇÃO, </vt:lpstr>
      <vt:lpstr>  DO PECADO, MAL E DOR, DA DOENÇA E DA AFLIÇÃO.</vt:lpstr>
      <vt:lpstr>QUERES, QUERES, COM VIGOR, MUITAS ALMAS DESPERTAR</vt:lpstr>
      <vt:lpstr> QUERES, QUERES, Ó SENHOR! TRANSFORMAR, REMIR, CURAR;</vt:lpstr>
      <vt:lpstr>OH! SIM! OH! SIM! QUERES TODOS RENOVAR.</vt:lpstr>
      <vt:lpstr>TU LEVASTE, Ó BOM JESUS, O PECADO, O MAL E A DOR, </vt:lpstr>
      <vt:lpstr> E A DOENÇA SOBRE A CRUZ; ÉS O GRANDE SALVADOR!</vt:lpstr>
      <vt:lpstr>QUERES, QUERES, COM VIGOR, MUITAS ALMAS DESPERTAR</vt:lpstr>
      <vt:lpstr> QUERES, QUERES, Ó SENHOR! TRANSFORMAR, REMIR, CURAR;</vt:lpstr>
      <vt:lpstr>OH! SIM! OH! SIM! QUERES TODOS RENOVAR.</vt:lpstr>
      <vt:lpstr>DEUS É BOM, QUER SEMPRE O BEM DO OPRIMIDO PECADOR; </vt:lpstr>
      <vt:lpstr> MAL NENHUM, EM SI, DEUS TEM; "DEUS É LUZ, DEUS É AMOR!"</vt:lpstr>
      <vt:lpstr>QUERES, QUERES, COM VIGOR, MUITAS ALMAS DESPERTAR</vt:lpstr>
      <vt:lpstr> QUERES, QUERES, Ó SENHOR! TRANSFORMAR, REMIR, CURAR;</vt:lpstr>
      <vt:lpstr>OH! SIM! OH! SIM! QUERES TODOS RENOVAR.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GARDÊNIA</dc:creator>
  <cp:lastModifiedBy>GARDÊNIA</cp:lastModifiedBy>
  <cp:revision>20</cp:revision>
  <dcterms:created xsi:type="dcterms:W3CDTF">2018-08-19T11:44:23Z</dcterms:created>
  <dcterms:modified xsi:type="dcterms:W3CDTF">2019-03-30T20:11:05Z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