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633118" y="-3557426"/>
            <a:ext cx="16565217" cy="556591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NENHUMA CONDENAÇÃO</a:t>
            </a: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</a:t>
            </a:r>
            <a:r>
              <a:rPr lang="pt-BR" sz="48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EYSHILA</a:t>
            </a:r>
            <a:endParaRPr lang="pt-BR" sz="54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067988"/>
            <a:ext cx="10972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NENHUMA CONDENAÇÃO HÁ PARA QUEM ESTÁ EM TI, JESUS</a:t>
            </a:r>
          </a:p>
        </p:txBody>
      </p:sp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4205" y="920621"/>
            <a:ext cx="113805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CUJA VIDA COBERTA ESTÁ PELO SANGUE QUE VERTEU NA CRUZ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7476" y="1018561"/>
            <a:ext cx="1139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É CERTO QUE PROVAS VIRÃO INVESTIDAS DO VIL TENTADOR</a:t>
            </a:r>
          </a:p>
        </p:txBody>
      </p:sp>
    </p:spTree>
    <p:extLst>
      <p:ext uri="{BB962C8B-B14F-4D97-AF65-F5344CB8AC3E}">
        <p14:creationId xmlns:p14="http://schemas.microsoft.com/office/powerpoint/2010/main" val="24578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64292" y="798195"/>
            <a:ext cx="110634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MAS, NENHUMA CONDENAÇÃO HÁ PARA QUEM ESTÁ EM TI, QUERIDO SENHOR</a:t>
            </a:r>
          </a:p>
        </p:txBody>
      </p:sp>
    </p:spTree>
    <p:extLst>
      <p:ext uri="{BB962C8B-B14F-4D97-AF65-F5344CB8AC3E}">
        <p14:creationId xmlns:p14="http://schemas.microsoft.com/office/powerpoint/2010/main" val="16244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43" y="2160304"/>
            <a:ext cx="10881313" cy="36495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TODAS AS PROVAS QUE EU JÁ PASSEI, É BEM DIFÍCIL SENHOR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40" y="1514759"/>
            <a:ext cx="9793919" cy="4237149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GENTE TER QUE OUVIR ACUSAÇÕES DO VIL TENTADOR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570" y="1091658"/>
            <a:ext cx="11696859" cy="49712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LEMBRANÇAS DO PASSADO VÊM, E QUEREM ME FAZER PARAR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029" y="1685796"/>
            <a:ext cx="11353941" cy="4598515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 MESMO PALAVRAS DE ALGUÉM QUE NÃO QUER NA GENTE ACREDITAR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958" y="1325865"/>
            <a:ext cx="11700084" cy="4576971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QUASE PARANDO SEM FORÇA E VIGOR A GENTE LÊ A PALAVRA 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65" y="1321757"/>
            <a:ext cx="12010870" cy="51536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ENCONTRA BASTANTE PODER PRA VENCER, CONTINUAR A JORNADA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736411"/>
            <a:ext cx="109727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VÊ QUE O PASSADO FICOU PRA TRÁS, POIS CRISTO NA CRUZ TUDO JÁ VENCEU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043275"/>
            <a:ext cx="10972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DELE JÁ NEM SE LEMBRA MAIS, EU CANTO PRA GLÓRIA DE DEUS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140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Garamond</vt:lpstr>
      <vt:lpstr>Pontuação da música 16x9</vt:lpstr>
      <vt:lpstr>NENHUMA CONDENAÇÃO            EYSHILA</vt:lpstr>
      <vt:lpstr>DE TODAS AS PROVAS QUE EU JÁ PASSEI, É BEM DIFÍCIL SENHOR</vt:lpstr>
      <vt:lpstr>A GENTE TER QUE OUVIR ACUSAÇÕES DO VIL TENTADOR</vt:lpstr>
      <vt:lpstr>LEMBRANÇAS DO PASSADO VÊM, E QUEREM ME FAZER PARAR</vt:lpstr>
      <vt:lpstr>OU MESMO PALAVRAS DE ALGUÉM QUE NÃO QUER NA GENTE ACREDITAR</vt:lpstr>
      <vt:lpstr>E QUASE PARANDO SEM FORÇA E VIGOR A GENTE LÊ A PALAVRA </vt:lpstr>
      <vt:lpstr>E ENCONTRA BASTANTE PODER PRA VENCER, CONTINUAR A JORNADA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2019-04-10T22:54:18Z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