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CC05D-CD54-43C2-998C-12C00F1E0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FD1CFF-1100-4DD6-A63F-15CCCF16A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EB960D-6B93-4967-8E31-827684AC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58EE-00B6-464F-A481-71C324C04D99}" type="datetimeFigureOut">
              <a:rPr lang="pt-BR" smtClean="0"/>
              <a:t>24/6/21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486590-4C2C-485F-B7CB-3615B2FF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D6739F-AADC-45C4-98D9-AE2EB0C5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28BA-D610-4DDB-BAE4-215951167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96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9EC4B-DA04-4690-86B3-ABEC7A40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EC1D7C-5920-4116-B7D0-26CC2A1DF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DEA2C5-630E-4E1B-BCD8-64166B78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58EE-00B6-464F-A481-71C324C04D99}" type="datetimeFigureOut">
              <a:rPr lang="pt-BR" smtClean="0"/>
              <a:t>24/6/21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1290E4-7A8E-474E-B4EB-B61AFAF3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7DBABA-A370-4C3E-898B-8A3FCEE5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28BA-D610-4DDB-BAE4-215951167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96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D51240-C712-4D2B-ABA8-B403888DB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50E556-531F-42F0-9CEA-5F8D7869B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6E9F0D-D89F-41C0-B28A-10AC4C55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58EE-00B6-464F-A481-71C324C04D99}" type="datetimeFigureOut">
              <a:rPr lang="pt-BR" smtClean="0"/>
              <a:t>24/6/21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85BCD0-44AF-4625-B124-02EBD2F6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024384-B892-49DA-8B1E-FE30D3F9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28BA-D610-4DDB-BAE4-215951167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4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32307-44B3-4F57-A210-C2CC0947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2A06B0-794C-423F-B962-92DB21D39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47B8E4-FB4B-4549-A918-8AF0E1F8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58EE-00B6-464F-A481-71C324C04D99}" type="datetimeFigureOut">
              <a:rPr lang="pt-BR" smtClean="0"/>
              <a:t>24/6/21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AD9E3F-468D-42DF-94BB-CB54A1D5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FF36EF-FB28-4679-ABF9-44E7CBC4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28BA-D610-4DDB-BAE4-215951167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65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52F34-083C-4292-8535-DEFC8A81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78AB59-4694-47C8-92E5-17DA3BA60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51D5E4-8F8A-4FC0-93F7-52C036B7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58EE-00B6-464F-A481-71C324C04D99}" type="datetimeFigureOut">
              <a:rPr lang="pt-BR" smtClean="0"/>
              <a:t>24/6/21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E4CC6D-D25A-4C6E-8F9B-3A946D06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AA63FA-7BC5-4324-B920-0931F6A5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28BA-D610-4DDB-BAE4-215951167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42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39129-2FF0-4964-A550-BF463362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6A1BC-C057-45D1-93C7-D97962C4C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F2EC33-19EF-424E-B686-EDCEEE6E0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AAE8DE-F453-4A3E-A9EB-EA48A527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58EE-00B6-464F-A481-71C324C04D99}" type="datetimeFigureOut">
              <a:rPr lang="pt-BR" smtClean="0"/>
              <a:t>24/6/21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D7D941-3A73-4598-BACF-CFCC5E49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90D4EC-F0E5-4FB4-884B-F5229973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28BA-D610-4DDB-BAE4-215951167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9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BD527-13F2-4D1E-BFA6-E2380924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37EBE7-B62C-498C-BBD8-BCF37955D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3A76DF-37D1-478F-90FF-3568ECB34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4ED641-9A7B-40D8-9BAF-E61E05D74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386D95-642F-41A7-8E1B-5CC10468E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AE7D3B-8F30-410D-9B03-FCEA781B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58EE-00B6-464F-A481-71C324C04D99}" type="datetimeFigureOut">
              <a:rPr lang="pt-BR" smtClean="0"/>
              <a:t>24/6/21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7654F7-70E8-4390-AFC6-65CC62F4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6F80EB-0402-4EE1-B330-FFB84691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28BA-D610-4DDB-BAE4-215951167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20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680CC-C77C-4142-9D62-1AA6B122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63EF60-D85C-4403-9E22-FA0746C4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58EE-00B6-464F-A481-71C324C04D99}" type="datetimeFigureOut">
              <a:rPr lang="pt-BR" smtClean="0"/>
              <a:t>24/6/21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0186C4-4496-454A-B28F-7A12B288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4269B1-F58F-4B3B-A69E-77B27F15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28BA-D610-4DDB-BAE4-215951167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0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6CEE88-B1BD-4E03-B970-4615D4C9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58EE-00B6-464F-A481-71C324C04D99}" type="datetimeFigureOut">
              <a:rPr lang="pt-BR" smtClean="0"/>
              <a:t>24/6/21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B35E30-FE3A-4A0A-873B-0C813DFF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06B6ED-F5CD-46F9-BD0B-D1CA22F5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28BA-D610-4DDB-BAE4-215951167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55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96EB5-15C9-419B-A0EC-56C9560B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C1708D-6AB0-48EB-80A2-9FC28B960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2A4D87-C7DB-4011-BE91-1E9724B5C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E2846F-8835-478F-B503-3632E50D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58EE-00B6-464F-A481-71C324C04D99}" type="datetimeFigureOut">
              <a:rPr lang="pt-BR" smtClean="0"/>
              <a:t>24/6/21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F8ACEF-C7F4-4FDC-B9CB-71890E6D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BE44-537F-471A-8CB5-3472497F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28BA-D610-4DDB-BAE4-215951167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17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90C84-658A-4CC3-AFD5-B98C1E5C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9AE022-2170-41D6-8664-F53647CB9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C5387C-FC09-4BEE-9474-BAEBFD7AE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60878E-C074-4E44-BEE6-48B30E32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58EE-00B6-464F-A481-71C324C04D99}" type="datetimeFigureOut">
              <a:rPr lang="pt-BR" smtClean="0"/>
              <a:t>24/6/21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0C9D20-2D39-46B4-9FC3-E417C413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AB2190-6048-4C7B-9D16-288EEB47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28BA-D610-4DDB-BAE4-215951167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5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56F36D-2FEC-489F-9357-9379D3EA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306868-4B8F-4F24-89B8-7A70DAE2A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3F0E99-7732-4B37-A58D-C30CE2C48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858EE-00B6-464F-A481-71C324C04D99}" type="datetimeFigureOut">
              <a:rPr lang="pt-BR" smtClean="0"/>
              <a:t>24/6/21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A0A9D2-9903-4C8A-9204-B8AAD967C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BBD59-82A0-448E-BEB8-BBE5F57A2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328BA-D610-4DDB-BAE4-215951167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93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35BBC-9FC5-4AF8-B93A-E400A35D7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pt-BR" sz="9600" b="1" dirty="0"/>
              <a:t>NOVO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28AD17-45AE-4A05-9AF8-8BBB29813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9196"/>
            <a:ext cx="9144000" cy="1655762"/>
          </a:xfrm>
        </p:spPr>
        <p:txBody>
          <a:bodyPr>
            <a:normAutofit/>
          </a:bodyPr>
          <a:lstStyle/>
          <a:p>
            <a:r>
              <a:rPr lang="pt-BR" sz="6600" b="1" dirty="0"/>
              <a:t>LEONARDO GONÇALVES</a:t>
            </a:r>
          </a:p>
        </p:txBody>
      </p:sp>
    </p:spTree>
    <p:extLst>
      <p:ext uri="{BB962C8B-B14F-4D97-AF65-F5344CB8AC3E}">
        <p14:creationId xmlns:p14="http://schemas.microsoft.com/office/powerpoint/2010/main" val="160889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5862283-F1D6-421B-B325-1116A104D32E}"/>
              </a:ext>
            </a:extLst>
          </p:cNvPr>
          <p:cNvSpPr txBox="1"/>
          <p:nvPr/>
        </p:nvSpPr>
        <p:spPr>
          <a:xfrm>
            <a:off x="991673" y="1003255"/>
            <a:ext cx="1120032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ELEVO OS OLHOS PARA O MONTE DE ONDE MEU SOCORRO VEM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ESPERANÇA PRESSUPÕE A ESPERA, LOGO VEM O REI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PALAVRA ILUMINARÁ, O CAMINHO ESTREITO AO LAR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PROMESSA NÃO FALHARÁ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296859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B344EF1-96A5-47E6-83F3-C1D95AC61FFC}"/>
              </a:ext>
            </a:extLst>
          </p:cNvPr>
          <p:cNvSpPr txBox="1"/>
          <p:nvPr/>
        </p:nvSpPr>
        <p:spPr>
          <a:xfrm>
            <a:off x="511935" y="887346"/>
            <a:ext cx="1156844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MAS À MEIA NOITE O CÉU SE ABRE NO HORIZONTE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LUZ QUE ENCHE TODA A TERRA É O REI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ACORDAM OS QUE DORMEM NO SENHOR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 CHORO TORNA-SE EM LOUVOR E TODO OLHO VÊ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387750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0CC8144-C0D9-44F4-A377-3FBEC11D3354}"/>
              </a:ext>
            </a:extLst>
          </p:cNvPr>
          <p:cNvSpPr txBox="1"/>
          <p:nvPr/>
        </p:nvSpPr>
        <p:spPr>
          <a:xfrm>
            <a:off x="517837" y="1012954"/>
            <a:ext cx="1115632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 A MORTE ME SILENCIAR AINDA NÃO É O FIM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MINHA FÉ NÃO VÊ UM CRISTO MORTO, MAS QUE RESSURGIU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 A CANÇÃO DO CORDEIRO VAI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RESSOAR COMO ALTO MAR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JUSTOS SÃO OS TEUS CAMINHOS, PAI!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183851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E3D14C1-C7C7-4DB3-8BA1-D9CFDAC070CC}"/>
              </a:ext>
            </a:extLst>
          </p:cNvPr>
          <p:cNvSpPr txBox="1"/>
          <p:nvPr/>
        </p:nvSpPr>
        <p:spPr>
          <a:xfrm>
            <a:off x="371877" y="612844"/>
            <a:ext cx="114482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MAS A MEIA NOITE O CÉU SE ABRE NO HORIZONTE</a:t>
            </a:r>
            <a:br>
              <a:rPr lang="pt-BR" sz="4000" b="1" dirty="0"/>
            </a:br>
            <a:r>
              <a:rPr lang="pt-BR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LUZ QUE ENCHE TODA A TERRA, É O REI</a:t>
            </a:r>
            <a:br>
              <a:rPr lang="pt-BR" sz="4000" b="1" dirty="0"/>
            </a:br>
            <a:r>
              <a:rPr lang="pt-BR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ACORDAM OS QUE DORMEM NO SENHOR</a:t>
            </a:r>
            <a:br>
              <a:rPr lang="pt-BR" sz="4000" b="1" dirty="0"/>
            </a:br>
            <a:r>
              <a:rPr lang="pt-BR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 CHORO TORNA-SE EM LOUVOR E TODO OLHO VÊ</a:t>
            </a:r>
            <a:br>
              <a:rPr lang="pt-BR" sz="4000" b="1" dirty="0"/>
            </a:br>
            <a:r>
              <a:rPr lang="pt-BR" sz="40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VÊ</a:t>
            </a:r>
            <a:r>
              <a:rPr lang="pt-BR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 CORDEIRO DE DEUS</a:t>
            </a:r>
            <a:br>
              <a:rPr lang="pt-BR" sz="4000" b="1" dirty="0"/>
            </a:br>
            <a:r>
              <a:rPr lang="pt-BR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QUE ESTÁ EM SEU SANTO TRONO</a:t>
            </a:r>
            <a:br>
              <a:rPr lang="pt-BR" sz="4000" b="1" dirty="0"/>
            </a:br>
            <a:r>
              <a:rPr lang="pt-BR" sz="4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VEJA, TUDO SE FEZ NOVO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378843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41A119D-17CA-4BA0-8576-58813EDA9163}"/>
              </a:ext>
            </a:extLst>
          </p:cNvPr>
          <p:cNvSpPr txBox="1"/>
          <p:nvPr/>
        </p:nvSpPr>
        <p:spPr>
          <a:xfrm>
            <a:off x="459882" y="335845"/>
            <a:ext cx="1127223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MAS À MEIA NOITE O CÉU SE ABRE NO HORIZONTE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LUZ QUE ENCHE TODA A TERRA É O REI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ACORDAM OS QUE DORMEM NO SENHOR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 CHORO TORNA-SE EM LOUVOR E TODO OLHO VÊ</a:t>
            </a:r>
            <a:br>
              <a:rPr lang="pt-BR" sz="4400" b="1" dirty="0"/>
            </a:br>
            <a:r>
              <a:rPr lang="pt-BR" sz="4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 VÊ!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22761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51B5932-8DD9-40FB-BB16-A38881FB951B}"/>
              </a:ext>
            </a:extLst>
          </p:cNvPr>
          <p:cNvSpPr txBox="1"/>
          <p:nvPr/>
        </p:nvSpPr>
        <p:spPr>
          <a:xfrm>
            <a:off x="987916" y="2921168"/>
            <a:ext cx="102161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VEJA, TUDO SE FEZ NOVO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2061626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228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Tema do Office</vt:lpstr>
      <vt:lpstr>NOVO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NOVO</dc:title>
  <dc:creator>Carlinhos</dc:creator>
  <cp:lastModifiedBy>Carlinhos</cp:lastModifiedBy>
  <cp:revision>2</cp:revision>
  <dcterms:created xsi:type="dcterms:W3CDTF">2021-06-25T00:02:43Z</dcterms:created>
  <dcterms:modified xsi:type="dcterms:W3CDTF">2021-06-25T00:12:44Z</dcterms:modified>
</cp:coreProperties>
</file>